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5" r:id="rId11"/>
    <p:sldId id="271" r:id="rId12"/>
    <p:sldId id="26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1C26BE-D486-4940-8A31-C0308BA19626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B1596A-7353-45A8-9D7D-BACD1EE2C6D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.subscribe.ru/list/digest/woman/im_20141024152158_18475.jpg&#1098;" TargetMode="External"/><Relationship Id="rId2" Type="http://schemas.openxmlformats.org/officeDocument/2006/relationships/hyperlink" Target="http://subscribe.ru/digest/woman/psychology/n1681517808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ivet.ru/post/135120778" TargetMode="External"/><Relationship Id="rId4" Type="http://schemas.openxmlformats.org/officeDocument/2006/relationships/hyperlink" Target="http://privet.ru/user/realange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00466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Подарок на Рождество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2290" name="Picture 2" descr="Милая, тебе никто ничего не должен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20628" r="20628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501675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sz="3200" dirty="0" smtClean="0"/>
              <a:t>ты </a:t>
            </a:r>
            <a:r>
              <a:rPr lang="ru-RU" sz="3200" dirty="0"/>
              <a:t>должна стать лучшей прежде всего </a:t>
            </a:r>
            <a:endParaRPr lang="ru-RU" sz="3200" dirty="0" smtClean="0"/>
          </a:p>
          <a:p>
            <a:r>
              <a:rPr lang="ru-RU" sz="3200" dirty="0" smtClean="0"/>
              <a:t>для </a:t>
            </a:r>
            <a:r>
              <a:rPr lang="ru-RU" sz="3200" b="1" dirty="0"/>
              <a:t>себя самой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dirty="0" smtClean="0"/>
              <a:t>Потому </a:t>
            </a:r>
            <a:r>
              <a:rPr lang="ru-RU" sz="3200" dirty="0"/>
              <a:t>что если у тебя получится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другие люди захотят быть с тобой, захотят давать тебе разные штуки в обмен на то, что ты можешь им дать. </a:t>
            </a:r>
            <a:endParaRPr lang="ru-RU" sz="3200" dirty="0" smtClean="0"/>
          </a:p>
          <a:p>
            <a:r>
              <a:rPr lang="ru-RU" sz="3200" dirty="0" smtClean="0"/>
              <a:t>А </a:t>
            </a:r>
            <a:r>
              <a:rPr lang="ru-RU" sz="3200" dirty="0"/>
              <a:t>кто-то не захочет быть с тобой, и причины будут вообще не в тебе. Если такое случится — просто ищи другие отношения. Пусть чужая проблема не становится твоей.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z01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3672408" cy="3960440"/>
          </a:xfrm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23528" y="1340768"/>
            <a:ext cx="4392488" cy="490763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тот момент, когда ты поймешь, что </a:t>
            </a:r>
            <a:r>
              <a:rPr lang="ru-RU" sz="2000" b="1" dirty="0" smtClean="0"/>
              <a:t>любовь и уважение окружающих надо заработать</a:t>
            </a:r>
            <a:r>
              <a:rPr lang="ru-RU" sz="2000" dirty="0" smtClean="0"/>
              <a:t>, ты уже не будешь ждать невозможного и ты не будешь разочарована. Другие не обязаны делиться с тобой собственностью, чувствами или мыслями. А уж если они это сделают — то только потому, что ты это заработала. И тогда </a:t>
            </a:r>
            <a:r>
              <a:rPr lang="ru-RU" sz="2000" b="1" dirty="0" smtClean="0"/>
              <a:t>ты сможешь гордиться любовью, которую ты заслужила и искренним уважением друзей. </a:t>
            </a:r>
            <a:r>
              <a:rPr lang="ru-RU" sz="2000" dirty="0" smtClean="0"/>
              <a:t>Но никогда нельзя принимать все это как должное. Если ты это сделаешь — ты всех этих людей потеряешь.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908720"/>
            <a:ext cx="4032447" cy="5616624"/>
          </a:xfrm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1676400"/>
            <a:ext cx="3960440" cy="457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3200" b="1" dirty="0" err="1" smtClean="0"/>
              <a:t>Друзья-Они</a:t>
            </a:r>
            <a:r>
              <a:rPr lang="ru-RU" sz="3200" b="1" dirty="0" smtClean="0"/>
              <a:t> не «твои по праву». </a:t>
            </a:r>
          </a:p>
          <a:p>
            <a:r>
              <a:rPr lang="ru-RU" sz="3200" b="1" dirty="0" smtClean="0"/>
              <a:t>Добиваться их и </a:t>
            </a:r>
          </a:p>
          <a:p>
            <a:r>
              <a:rPr lang="ru-RU" sz="3200" b="1" dirty="0" smtClean="0"/>
              <a:t>«зарабатывать» </a:t>
            </a:r>
            <a:r>
              <a:rPr lang="ru-RU" sz="3200" b="1" dirty="0" smtClean="0"/>
              <a:t>их</a:t>
            </a:r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надо каждый день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Литература.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Автор - Гарри </a:t>
            </a:r>
            <a:r>
              <a:rPr lang="ru-RU" dirty="0" smtClean="0"/>
              <a:t>Браун</a:t>
            </a:r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subscribe.ru/digest/woman/psychology/n1681517808.html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image.subscribe.ru/list/digest/woman/im_20141024152158_18475.jpg</a:t>
            </a:r>
            <a:r>
              <a:rPr lang="ru-RU" dirty="0" err="1" smtClean="0">
                <a:hlinkClick r:id="rId3"/>
              </a:rPr>
              <a:t>ъ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privet.ru/user/realangel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privet.ru/post/135120778</a:t>
            </a:r>
            <a:endParaRPr lang="ru-RU" dirty="0" smtClean="0"/>
          </a:p>
          <a:p>
            <a:r>
              <a:rPr lang="en-US" dirty="0" smtClean="0"/>
              <a:t>http://privet.ru/post/132548682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/>
              <a:t>В 1966 инвестиционный аналитик </a:t>
            </a:r>
            <a:endParaRPr lang="ru-RU" sz="4000" dirty="0" smtClean="0"/>
          </a:p>
          <a:p>
            <a:r>
              <a:rPr lang="ru-RU" sz="4000" dirty="0" smtClean="0"/>
              <a:t>Гарри </a:t>
            </a:r>
            <a:r>
              <a:rPr lang="ru-RU" sz="4000" dirty="0"/>
              <a:t>Браун на рождество написал </a:t>
            </a:r>
            <a:endParaRPr lang="ru-RU" sz="4000" dirty="0" smtClean="0"/>
          </a:p>
          <a:p>
            <a:r>
              <a:rPr lang="ru-RU" sz="4000" dirty="0" smtClean="0"/>
              <a:t>своей </a:t>
            </a:r>
            <a:r>
              <a:rPr lang="ru-RU" sz="4000" dirty="0"/>
              <a:t>девятилетней дочери письмо, которое до сих пор цитируют.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124744"/>
            <a:ext cx="9144000" cy="4801314"/>
          </a:xfrm>
          <a:prstGeom prst="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Привет, милая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/>
              <a:t>Сейчас рождество, и у меня обычная проблема — какой подарок тебе выбрать. Я знаю, что тебя радует — книжки, игры, платья. Но я очень себялюбив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Я хочу подарить тебе что-то такое, что останется с тобой дольше, чем на несколько дней или даже лет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Я хочу подарить тебе нечто, что будет напоминать тебе обо мне каждое рождество. И, знаешь, мне кажется я выбрал подарок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Я подарю тебе одну простую правду</a:t>
            </a:r>
            <a:r>
              <a:rPr lang="ru-RU" sz="2400" dirty="0" smtClean="0"/>
              <a:t>, </a:t>
            </a:r>
            <a:r>
              <a:rPr lang="ru-RU" sz="2400" dirty="0"/>
              <a:t>которую мне пришлось усваивать много лет. Если ты поймешь ее сейчас, ты обогатишь свою жизнь сотнями разных способов и это оградит тебя от массы проблем в будущем.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Penguin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xfrm>
            <a:off x="251520" y="33857"/>
            <a:ext cx="8712968" cy="6059439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09600" y="116633"/>
            <a:ext cx="7634808" cy="720079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тебе никто ничего не должен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24744"/>
            <a:ext cx="9144000" cy="50783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Это значит, что никто не живет для тебя, дитя мое. Потому что никто не является тобой. </a:t>
            </a:r>
            <a:r>
              <a:rPr lang="ru-RU" sz="3600" b="1" dirty="0">
                <a:solidFill>
                  <a:srgbClr val="FFFF00"/>
                </a:solidFill>
              </a:rPr>
              <a:t>Каждый человек живет для себя самого</a:t>
            </a:r>
            <a:r>
              <a:rPr lang="ru-RU" sz="3600" dirty="0">
                <a:solidFill>
                  <a:srgbClr val="FFFF00"/>
                </a:solidFill>
              </a:rPr>
              <a:t>. Единственное, что он может почувствовать — </a:t>
            </a:r>
            <a:r>
              <a:rPr lang="ru-RU" sz="3600" b="1" dirty="0">
                <a:solidFill>
                  <a:srgbClr val="FFFF00"/>
                </a:solidFill>
              </a:rPr>
              <a:t>это свое собственное счастье. </a:t>
            </a:r>
            <a:r>
              <a:rPr lang="ru-RU" sz="3600" dirty="0">
                <a:solidFill>
                  <a:srgbClr val="FFFF00"/>
                </a:solidFill>
              </a:rPr>
              <a:t>Если ты поймешь, что </a:t>
            </a:r>
            <a:r>
              <a:rPr lang="ru-RU" sz="3600" b="1" dirty="0">
                <a:solidFill>
                  <a:srgbClr val="FFFF00"/>
                </a:solidFill>
              </a:rPr>
              <a:t>никто не должен организовывать тебе счастье</a:t>
            </a:r>
            <a:r>
              <a:rPr lang="ru-RU" sz="3600" dirty="0">
                <a:solidFill>
                  <a:srgbClr val="FFFF00"/>
                </a:solidFill>
              </a:rPr>
              <a:t>, ты освободишься от ожидания невозможного.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4862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endParaRPr lang="ru-RU" sz="3600" dirty="0" smtClean="0"/>
          </a:p>
          <a:p>
            <a:endParaRPr lang="ru-RU" sz="3600" dirty="0"/>
          </a:p>
          <a:p>
            <a:r>
              <a:rPr lang="ru-RU" sz="3600" dirty="0" smtClean="0">
                <a:solidFill>
                  <a:srgbClr val="FFFF00"/>
                </a:solidFill>
              </a:rPr>
              <a:t>Это </a:t>
            </a:r>
            <a:r>
              <a:rPr lang="ru-RU" sz="3600" dirty="0">
                <a:solidFill>
                  <a:srgbClr val="FFFF00"/>
                </a:solidFill>
              </a:rPr>
              <a:t>значит, что </a:t>
            </a:r>
            <a:r>
              <a:rPr lang="ru-RU" sz="3600" b="1" dirty="0">
                <a:solidFill>
                  <a:srgbClr val="FFFF00"/>
                </a:solidFill>
              </a:rPr>
              <a:t>никто не обязан тебя любить. </a:t>
            </a:r>
            <a:r>
              <a:rPr lang="ru-RU" sz="3600" dirty="0">
                <a:solidFill>
                  <a:srgbClr val="FFFF00"/>
                </a:solidFill>
              </a:rPr>
              <a:t>Если кто-то тебя любит — значит в тебе есть что-то такое особенное, что делает его счастливым. Выясни, что это, постарайся сделать это сильнее, и тогда тебя будут любить еще больше</a:t>
            </a:r>
            <a:r>
              <a:rPr lang="ru-RU" sz="4000" dirty="0">
                <a:solidFill>
                  <a:srgbClr val="FFFF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9144000" cy="4524315"/>
          </a:xfrm>
          <a:prstGeom prst="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/>
              <a:t>      Когда </a:t>
            </a:r>
            <a:r>
              <a:rPr lang="ru-RU" sz="3200" dirty="0"/>
              <a:t>люди что-то делают для тебя, </a:t>
            </a:r>
            <a:endParaRPr lang="ru-RU" sz="3200" dirty="0" smtClean="0"/>
          </a:p>
          <a:p>
            <a:r>
              <a:rPr lang="ru-RU" sz="3200" dirty="0" smtClean="0"/>
              <a:t>       это </a:t>
            </a:r>
            <a:r>
              <a:rPr lang="ru-RU" sz="3200" dirty="0"/>
              <a:t>происходит только потому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      что </a:t>
            </a:r>
            <a:r>
              <a:rPr lang="ru-RU" sz="3200" dirty="0"/>
              <a:t>они сами хотят это </a:t>
            </a:r>
            <a:r>
              <a:rPr lang="ru-RU" sz="3200" dirty="0" smtClean="0"/>
              <a:t>сделать.</a:t>
            </a:r>
          </a:p>
          <a:p>
            <a:r>
              <a:rPr lang="ru-RU" sz="3200" dirty="0" smtClean="0"/>
              <a:t>   Потому </a:t>
            </a:r>
            <a:r>
              <a:rPr lang="ru-RU" sz="3200" dirty="0"/>
              <a:t>что в тебе есть что-то важное для них - </a:t>
            </a:r>
            <a:r>
              <a:rPr lang="ru-RU" sz="3200" dirty="0" smtClean="0"/>
              <a:t>               что-то</a:t>
            </a:r>
            <a:r>
              <a:rPr lang="ru-RU" sz="3200" dirty="0"/>
              <a:t>, что вызывает у них желание </a:t>
            </a:r>
            <a:r>
              <a:rPr lang="ru-RU" sz="3200" dirty="0" smtClean="0"/>
              <a:t>               понравиться </a:t>
            </a:r>
            <a:r>
              <a:rPr lang="ru-RU" sz="3200" dirty="0"/>
              <a:t>тебе. </a:t>
            </a:r>
            <a:endParaRPr lang="ru-RU" sz="3200" dirty="0" smtClean="0"/>
          </a:p>
          <a:p>
            <a:r>
              <a:rPr lang="ru-RU" sz="3200" dirty="0" smtClean="0"/>
              <a:t>   Но </a:t>
            </a:r>
            <a:r>
              <a:rPr lang="ru-RU" sz="3200" dirty="0"/>
              <a:t>вовсе не потому, что они тебе должны. </a:t>
            </a:r>
            <a:endParaRPr lang="ru-RU" sz="3200" dirty="0" smtClean="0"/>
          </a:p>
          <a:p>
            <a:r>
              <a:rPr lang="ru-RU" sz="3200" dirty="0" smtClean="0"/>
              <a:t>      Если </a:t>
            </a:r>
            <a:r>
              <a:rPr lang="ru-RU" sz="3200" dirty="0"/>
              <a:t>твои друзья хотят быть с тобой, </a:t>
            </a:r>
            <a:endParaRPr lang="ru-RU" sz="3200" dirty="0" smtClean="0"/>
          </a:p>
          <a:p>
            <a:r>
              <a:rPr lang="ru-RU" sz="3200" dirty="0" smtClean="0"/>
              <a:t>                 это </a:t>
            </a:r>
            <a:r>
              <a:rPr lang="ru-RU" sz="3200" dirty="0"/>
              <a:t>происходит не из чувства долга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0728"/>
            <a:ext cx="9144000" cy="5047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endParaRPr lang="ru-RU" sz="2800" b="1" dirty="0" smtClean="0"/>
          </a:p>
          <a:p>
            <a:pPr>
              <a:lnSpc>
                <a:spcPct val="150000"/>
              </a:lnSpc>
            </a:pPr>
            <a:r>
              <a:rPr lang="ru-RU" sz="2800" b="1" dirty="0" smtClean="0"/>
              <a:t>      </a:t>
            </a:r>
            <a:r>
              <a:rPr lang="ru-RU" sz="2800" b="1" dirty="0" smtClean="0">
                <a:solidFill>
                  <a:srgbClr val="FFFF00"/>
                </a:solidFill>
              </a:rPr>
              <a:t>Никто </a:t>
            </a:r>
            <a:r>
              <a:rPr lang="ru-RU" sz="2800" b="1" dirty="0">
                <a:solidFill>
                  <a:srgbClr val="FFFF00"/>
                </a:solidFill>
              </a:rPr>
              <a:t>не должен тебя уважать</a:t>
            </a:r>
            <a:r>
              <a:rPr lang="ru-RU" sz="2800" dirty="0">
                <a:solidFill>
                  <a:srgbClr val="FFFF00"/>
                </a:solidFill>
              </a:rPr>
              <a:t>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      И </a:t>
            </a:r>
            <a:r>
              <a:rPr lang="ru-RU" sz="2800" dirty="0">
                <a:solidFill>
                  <a:srgbClr val="FFFF00"/>
                </a:solidFill>
              </a:rPr>
              <a:t>некоторые люди не будут к тебе добры</a:t>
            </a:r>
            <a:r>
              <a:rPr lang="ru-RU" sz="2800" dirty="0" smtClean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      Но </a:t>
            </a:r>
            <a:r>
              <a:rPr lang="ru-RU" sz="2800" dirty="0">
                <a:solidFill>
                  <a:srgbClr val="FFFF00"/>
                </a:solidFill>
              </a:rPr>
              <a:t>в тот момент, когда ты усвоишь,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      что </a:t>
            </a:r>
            <a:r>
              <a:rPr lang="ru-RU" sz="2800" dirty="0">
                <a:solidFill>
                  <a:srgbClr val="FFFF00"/>
                </a:solidFill>
              </a:rPr>
              <a:t>никто не обязан делать тебе добро,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      и </a:t>
            </a:r>
            <a:r>
              <a:rPr lang="ru-RU" sz="2800" dirty="0">
                <a:solidFill>
                  <a:srgbClr val="FFFF00"/>
                </a:solidFill>
              </a:rPr>
              <a:t>что кто-то может быть с тобой недобр,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      ты </a:t>
            </a:r>
            <a:r>
              <a:rPr lang="ru-RU" sz="2800" dirty="0">
                <a:solidFill>
                  <a:srgbClr val="FFFF00"/>
                </a:solidFill>
              </a:rPr>
              <a:t>научишься таких людей избегать.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     Потому </a:t>
            </a:r>
            <a:r>
              <a:rPr lang="ru-RU" sz="2800" dirty="0">
                <a:solidFill>
                  <a:srgbClr val="FFFF00"/>
                </a:solidFill>
              </a:rPr>
              <a:t>что </a:t>
            </a:r>
            <a:r>
              <a:rPr lang="ru-RU" sz="2800" b="1" dirty="0">
                <a:solidFill>
                  <a:srgbClr val="FFFF00"/>
                </a:solidFill>
              </a:rPr>
              <a:t>ты им тоже ничего не должна</a:t>
            </a:r>
            <a:r>
              <a:rPr lang="ru-RU" sz="2800" dirty="0" smtClean="0">
                <a:solidFill>
                  <a:srgbClr val="FFFF00"/>
                </a:solidFill>
              </a:rPr>
              <a:t>.</a:t>
            </a:r>
            <a:r>
              <a:rPr lang="ru-RU" sz="2800" dirty="0" smtClean="0"/>
              <a:t>      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Penguin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xfrm>
            <a:off x="251520" y="33857"/>
            <a:ext cx="8712968" cy="6059439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09600" y="116633"/>
            <a:ext cx="7634808" cy="720079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тебе никто ничего не должен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481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Подарок на Рождество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Литература. Ресурсы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Подарок на Рождество</dc:title>
  <dc:creator>Юля</dc:creator>
  <cp:lastModifiedBy>Юля</cp:lastModifiedBy>
  <cp:revision>8</cp:revision>
  <dcterms:created xsi:type="dcterms:W3CDTF">2014-10-26T05:47:48Z</dcterms:created>
  <dcterms:modified xsi:type="dcterms:W3CDTF">2014-10-26T07:03:11Z</dcterms:modified>
</cp:coreProperties>
</file>