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1" r:id="rId2"/>
    <p:sldId id="256" r:id="rId3"/>
    <p:sldId id="257" r:id="rId4"/>
    <p:sldId id="261" r:id="rId5"/>
    <p:sldId id="262" r:id="rId6"/>
    <p:sldId id="263" r:id="rId7"/>
    <p:sldId id="264" r:id="rId8"/>
    <p:sldId id="258" r:id="rId9"/>
    <p:sldId id="259" r:id="rId10"/>
    <p:sldId id="267" r:id="rId11"/>
    <p:sldId id="260" r:id="rId12"/>
    <p:sldId id="265" r:id="rId13"/>
    <p:sldId id="266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8" autoAdjust="0"/>
    <p:restoredTop sz="94709" autoAdjust="0"/>
  </p:normalViewPr>
  <p:slideViewPr>
    <p:cSldViewPr>
      <p:cViewPr varScale="1">
        <p:scale>
          <a:sx n="103" d="100"/>
          <a:sy n="103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371D4-957F-4D5D-9636-C3FD7B56255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9C3A47-95E8-445B-BBCB-68F62A56539F}">
      <dgm:prSet phldrT="[Текст]"/>
      <dgm:spPr>
        <a:solidFill>
          <a:srgbClr val="002060"/>
        </a:solidFill>
      </dgm:spPr>
      <dgm:t>
        <a:bodyPr/>
        <a:lstStyle/>
        <a:p>
          <a:r>
            <a:rPr lang="ru-RU" b="1" dirty="0" smtClean="0"/>
            <a:t>Классный час</a:t>
          </a:r>
          <a:endParaRPr lang="ru-RU" b="1" dirty="0"/>
        </a:p>
      </dgm:t>
    </dgm:pt>
    <dgm:pt modelId="{8BD73700-FCC6-42C0-A03E-9A37EB28F624}" type="parTrans" cxnId="{6AC0C604-63A9-42F4-AB7E-4987A156A290}">
      <dgm:prSet/>
      <dgm:spPr/>
      <dgm:t>
        <a:bodyPr/>
        <a:lstStyle/>
        <a:p>
          <a:endParaRPr lang="ru-RU"/>
        </a:p>
      </dgm:t>
    </dgm:pt>
    <dgm:pt modelId="{2D641A40-C5F1-4DB8-AF1F-0FA09F1D0D23}" type="sibTrans" cxnId="{6AC0C604-63A9-42F4-AB7E-4987A156A290}">
      <dgm:prSet/>
      <dgm:spPr/>
      <dgm:t>
        <a:bodyPr/>
        <a:lstStyle/>
        <a:p>
          <a:endParaRPr lang="ru-RU"/>
        </a:p>
      </dgm:t>
    </dgm:pt>
    <dgm:pt modelId="{22DE0232-8501-45C8-81B1-4086177FC407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/>
            <a:t>Правовой</a:t>
          </a:r>
          <a:endParaRPr lang="ru-RU" sz="2000" b="1" dirty="0"/>
        </a:p>
      </dgm:t>
    </dgm:pt>
    <dgm:pt modelId="{ACBC7297-A8A6-46EF-A036-DE0CC67EADFA}" type="parTrans" cxnId="{8D0F3AB1-470D-4AB2-A494-E9FCCA6FCBD2}">
      <dgm:prSet/>
      <dgm:spPr/>
      <dgm:t>
        <a:bodyPr/>
        <a:lstStyle/>
        <a:p>
          <a:endParaRPr lang="ru-RU"/>
        </a:p>
      </dgm:t>
    </dgm:pt>
    <dgm:pt modelId="{B8E07EE5-BCE6-42B8-9768-4EBF512497ED}" type="sibTrans" cxnId="{8D0F3AB1-470D-4AB2-A494-E9FCCA6FCBD2}">
      <dgm:prSet/>
      <dgm:spPr/>
      <dgm:t>
        <a:bodyPr/>
        <a:lstStyle/>
        <a:p>
          <a:endParaRPr lang="ru-RU"/>
        </a:p>
      </dgm:t>
    </dgm:pt>
    <dgm:pt modelId="{53C5DF06-B09E-4D02-9B4C-D5AD01740987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+mn-lt"/>
            </a:rPr>
            <a:t>Профилактический</a:t>
          </a:r>
          <a:endParaRPr lang="ru-RU" sz="1800" b="1" dirty="0">
            <a:solidFill>
              <a:schemeClr val="tx1"/>
            </a:solidFill>
            <a:latin typeface="+mn-lt"/>
          </a:endParaRPr>
        </a:p>
      </dgm:t>
    </dgm:pt>
    <dgm:pt modelId="{B026E7DC-7D98-4037-805D-881575B29FA5}" type="parTrans" cxnId="{B8F060C7-03A3-4E7F-A619-37D17B0DCE39}">
      <dgm:prSet/>
      <dgm:spPr/>
      <dgm:t>
        <a:bodyPr/>
        <a:lstStyle/>
        <a:p>
          <a:endParaRPr lang="ru-RU"/>
        </a:p>
      </dgm:t>
    </dgm:pt>
    <dgm:pt modelId="{AC7BA734-4700-495E-BC92-FC21C9B5873C}" type="sibTrans" cxnId="{B8F060C7-03A3-4E7F-A619-37D17B0DCE39}">
      <dgm:prSet/>
      <dgm:spPr/>
      <dgm:t>
        <a:bodyPr/>
        <a:lstStyle/>
        <a:p>
          <a:endParaRPr lang="ru-RU"/>
        </a:p>
      </dgm:t>
    </dgm:pt>
    <dgm:pt modelId="{35446822-AAC4-4EC0-BF6B-A6818EE4A21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/>
            <a:t>Тематический</a:t>
          </a:r>
          <a:endParaRPr lang="ru-RU" sz="2000" b="1" dirty="0"/>
        </a:p>
      </dgm:t>
    </dgm:pt>
    <dgm:pt modelId="{B4EDF8AE-0E4D-412B-BFB9-72B5F3C80CAD}" type="parTrans" cxnId="{2180E6F1-5D3D-4A49-8CD9-8402F730735F}">
      <dgm:prSet/>
      <dgm:spPr/>
      <dgm:t>
        <a:bodyPr/>
        <a:lstStyle/>
        <a:p>
          <a:endParaRPr lang="ru-RU"/>
        </a:p>
      </dgm:t>
    </dgm:pt>
    <dgm:pt modelId="{727ED1D3-C3C5-4A81-B1B4-D880A5F97850}" type="sibTrans" cxnId="{2180E6F1-5D3D-4A49-8CD9-8402F730735F}">
      <dgm:prSet/>
      <dgm:spPr/>
      <dgm:t>
        <a:bodyPr/>
        <a:lstStyle/>
        <a:p>
          <a:endParaRPr lang="ru-RU"/>
        </a:p>
      </dgm:t>
    </dgm:pt>
    <dgm:pt modelId="{7BBE52F7-736F-41DF-8B50-C0AE389A3204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000" b="1" dirty="0" smtClean="0"/>
            <a:t>Классное собрание</a:t>
          </a:r>
          <a:endParaRPr lang="ru-RU" sz="2000" b="1" dirty="0"/>
        </a:p>
      </dgm:t>
    </dgm:pt>
    <dgm:pt modelId="{7057AEF2-C016-4064-8625-519AC5496607}" type="parTrans" cxnId="{41CC04A3-023F-452B-8ADA-0E3935012AD7}">
      <dgm:prSet/>
      <dgm:spPr/>
      <dgm:t>
        <a:bodyPr/>
        <a:lstStyle/>
        <a:p>
          <a:endParaRPr lang="ru-RU"/>
        </a:p>
      </dgm:t>
    </dgm:pt>
    <dgm:pt modelId="{81B9DFEB-1A86-4988-99B3-37FDDD54A040}" type="sibTrans" cxnId="{41CC04A3-023F-452B-8ADA-0E3935012AD7}">
      <dgm:prSet/>
      <dgm:spPr/>
      <dgm:t>
        <a:bodyPr/>
        <a:lstStyle/>
        <a:p>
          <a:endParaRPr lang="ru-RU"/>
        </a:p>
      </dgm:t>
    </dgm:pt>
    <dgm:pt modelId="{C437620C-DA70-4902-B77F-1DD99022CC18}" type="pres">
      <dgm:prSet presAssocID="{AD5371D4-957F-4D5D-9636-C3FD7B56255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714EE5-8DE8-4611-A39B-962CB5862214}" type="pres">
      <dgm:prSet presAssocID="{079C3A47-95E8-445B-BBCB-68F62A56539F}" presName="centerShape" presStyleLbl="node0" presStyleIdx="0" presStyleCnt="1" custScaleX="125076" custScaleY="100003" custLinFactNeighborX="664" custLinFactNeighborY="-586"/>
      <dgm:spPr/>
      <dgm:t>
        <a:bodyPr/>
        <a:lstStyle/>
        <a:p>
          <a:endParaRPr lang="ru-RU"/>
        </a:p>
      </dgm:t>
    </dgm:pt>
    <dgm:pt modelId="{CAD8D276-C7F8-4667-9A83-B0B9C71C435A}" type="pres">
      <dgm:prSet presAssocID="{22DE0232-8501-45C8-81B1-4086177FC407}" presName="node" presStyleLbl="node1" presStyleIdx="0" presStyleCnt="4" custScaleX="194631" custScaleY="119909" custRadScaleRad="91689" custRadScaleInc="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C9BF5-F55B-4A85-B96B-A581F2B25C7D}" type="pres">
      <dgm:prSet presAssocID="{22DE0232-8501-45C8-81B1-4086177FC407}" presName="dummy" presStyleCnt="0"/>
      <dgm:spPr/>
    </dgm:pt>
    <dgm:pt modelId="{0C369D5A-BDDE-47D4-9CD7-1BCE2104CB48}" type="pres">
      <dgm:prSet presAssocID="{B8E07EE5-BCE6-42B8-9768-4EBF512497E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1ABADAA7-2DFB-4464-985C-DEFC77D632F1}" type="pres">
      <dgm:prSet presAssocID="{53C5DF06-B09E-4D02-9B4C-D5AD01740987}" presName="node" presStyleLbl="node1" presStyleIdx="1" presStyleCnt="4" custScaleX="173878" custScaleY="109427" custRadScaleRad="117430" custRadScaleInc="-5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64D49-DEDE-419D-BFEA-D520890FA899}" type="pres">
      <dgm:prSet presAssocID="{53C5DF06-B09E-4D02-9B4C-D5AD01740987}" presName="dummy" presStyleCnt="0"/>
      <dgm:spPr/>
    </dgm:pt>
    <dgm:pt modelId="{1BB5260C-CCC8-473D-B07F-AD4B77F2DAE5}" type="pres">
      <dgm:prSet presAssocID="{AC7BA734-4700-495E-BC92-FC21C9B5873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AA10783-788E-4B45-9C6B-75CA4EEE90C6}" type="pres">
      <dgm:prSet presAssocID="{35446822-AAC4-4EC0-BF6B-A6818EE4A215}" presName="node" presStyleLbl="node1" presStyleIdx="2" presStyleCnt="4" custScaleX="198005" custScaleY="130901" custRadScaleRad="91913" custRadScaleInc="-3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83FA6-CB20-4B37-A110-46BE4104AC89}" type="pres">
      <dgm:prSet presAssocID="{35446822-AAC4-4EC0-BF6B-A6818EE4A215}" presName="dummy" presStyleCnt="0"/>
      <dgm:spPr/>
    </dgm:pt>
    <dgm:pt modelId="{2AEDF038-48AB-4B7B-B85F-218A3B7D758C}" type="pres">
      <dgm:prSet presAssocID="{727ED1D3-C3C5-4A81-B1B4-D880A5F97850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1435D19-8D55-4828-9DAD-F19299906898}" type="pres">
      <dgm:prSet presAssocID="{7BBE52F7-736F-41DF-8B50-C0AE389A3204}" presName="node" presStyleLbl="node1" presStyleIdx="3" presStyleCnt="4" custScaleX="181720" custScaleY="117991" custRadScaleRad="117375" custRadScaleInc="1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9C31F-2491-4AB0-BB1F-95DD5CBCBBE1}" type="pres">
      <dgm:prSet presAssocID="{7BBE52F7-736F-41DF-8B50-C0AE389A3204}" presName="dummy" presStyleCnt="0"/>
      <dgm:spPr/>
    </dgm:pt>
    <dgm:pt modelId="{BA6A60F1-E1CD-421B-889E-E9DD3819C588}" type="pres">
      <dgm:prSet presAssocID="{81B9DFEB-1A86-4988-99B3-37FDDD54A040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D95C949-5666-4C73-997D-DB1DA54C2BD5}" type="presOf" srcId="{81B9DFEB-1A86-4988-99B3-37FDDD54A040}" destId="{BA6A60F1-E1CD-421B-889E-E9DD3819C588}" srcOrd="0" destOrd="0" presId="urn:microsoft.com/office/officeart/2005/8/layout/radial6"/>
    <dgm:cxn modelId="{2180E6F1-5D3D-4A49-8CD9-8402F730735F}" srcId="{079C3A47-95E8-445B-BBCB-68F62A56539F}" destId="{35446822-AAC4-4EC0-BF6B-A6818EE4A215}" srcOrd="2" destOrd="0" parTransId="{B4EDF8AE-0E4D-412B-BFB9-72B5F3C80CAD}" sibTransId="{727ED1D3-C3C5-4A81-B1B4-D880A5F97850}"/>
    <dgm:cxn modelId="{30FF72E4-ABF2-4902-BC5C-20B5E95C3F92}" type="presOf" srcId="{079C3A47-95E8-445B-BBCB-68F62A56539F}" destId="{8D714EE5-8DE8-4611-A39B-962CB5862214}" srcOrd="0" destOrd="0" presId="urn:microsoft.com/office/officeart/2005/8/layout/radial6"/>
    <dgm:cxn modelId="{6AC0C604-63A9-42F4-AB7E-4987A156A290}" srcId="{AD5371D4-957F-4D5D-9636-C3FD7B56255E}" destId="{079C3A47-95E8-445B-BBCB-68F62A56539F}" srcOrd="0" destOrd="0" parTransId="{8BD73700-FCC6-42C0-A03E-9A37EB28F624}" sibTransId="{2D641A40-C5F1-4DB8-AF1F-0FA09F1D0D23}"/>
    <dgm:cxn modelId="{8D0F3AB1-470D-4AB2-A494-E9FCCA6FCBD2}" srcId="{079C3A47-95E8-445B-BBCB-68F62A56539F}" destId="{22DE0232-8501-45C8-81B1-4086177FC407}" srcOrd="0" destOrd="0" parTransId="{ACBC7297-A8A6-46EF-A036-DE0CC67EADFA}" sibTransId="{B8E07EE5-BCE6-42B8-9768-4EBF512497ED}"/>
    <dgm:cxn modelId="{9AFF197A-8225-4D92-8FA7-7DBEBA21B942}" type="presOf" srcId="{AD5371D4-957F-4D5D-9636-C3FD7B56255E}" destId="{C437620C-DA70-4902-B77F-1DD99022CC18}" srcOrd="0" destOrd="0" presId="urn:microsoft.com/office/officeart/2005/8/layout/radial6"/>
    <dgm:cxn modelId="{3C4C45BC-8095-4904-A958-A60AFB1CD5C1}" type="presOf" srcId="{53C5DF06-B09E-4D02-9B4C-D5AD01740987}" destId="{1ABADAA7-2DFB-4464-985C-DEFC77D632F1}" srcOrd="0" destOrd="0" presId="urn:microsoft.com/office/officeart/2005/8/layout/radial6"/>
    <dgm:cxn modelId="{51972DB1-C7DB-474C-A913-BDC4DC0C562D}" type="presOf" srcId="{727ED1D3-C3C5-4A81-B1B4-D880A5F97850}" destId="{2AEDF038-48AB-4B7B-B85F-218A3B7D758C}" srcOrd="0" destOrd="0" presId="urn:microsoft.com/office/officeart/2005/8/layout/radial6"/>
    <dgm:cxn modelId="{24801525-5610-4685-8D2F-B66E497DFF88}" type="presOf" srcId="{7BBE52F7-736F-41DF-8B50-C0AE389A3204}" destId="{51435D19-8D55-4828-9DAD-F19299906898}" srcOrd="0" destOrd="0" presId="urn:microsoft.com/office/officeart/2005/8/layout/radial6"/>
    <dgm:cxn modelId="{B8F060C7-03A3-4E7F-A619-37D17B0DCE39}" srcId="{079C3A47-95E8-445B-BBCB-68F62A56539F}" destId="{53C5DF06-B09E-4D02-9B4C-D5AD01740987}" srcOrd="1" destOrd="0" parTransId="{B026E7DC-7D98-4037-805D-881575B29FA5}" sibTransId="{AC7BA734-4700-495E-BC92-FC21C9B5873C}"/>
    <dgm:cxn modelId="{9695D191-0327-4232-A98D-09C1F2B0080A}" type="presOf" srcId="{22DE0232-8501-45C8-81B1-4086177FC407}" destId="{CAD8D276-C7F8-4667-9A83-B0B9C71C435A}" srcOrd="0" destOrd="0" presId="urn:microsoft.com/office/officeart/2005/8/layout/radial6"/>
    <dgm:cxn modelId="{6AD298C9-CF5C-40EB-861C-0837D8B6E6FA}" type="presOf" srcId="{B8E07EE5-BCE6-42B8-9768-4EBF512497ED}" destId="{0C369D5A-BDDE-47D4-9CD7-1BCE2104CB48}" srcOrd="0" destOrd="0" presId="urn:microsoft.com/office/officeart/2005/8/layout/radial6"/>
    <dgm:cxn modelId="{F2549487-11B8-4C30-A02C-A9B6684122FC}" type="presOf" srcId="{35446822-AAC4-4EC0-BF6B-A6818EE4A215}" destId="{5AA10783-788E-4B45-9C6B-75CA4EEE90C6}" srcOrd="0" destOrd="0" presId="urn:microsoft.com/office/officeart/2005/8/layout/radial6"/>
    <dgm:cxn modelId="{6E6FC621-BDA4-4FB2-B67F-226C093CD730}" type="presOf" srcId="{AC7BA734-4700-495E-BC92-FC21C9B5873C}" destId="{1BB5260C-CCC8-473D-B07F-AD4B77F2DAE5}" srcOrd="0" destOrd="0" presId="urn:microsoft.com/office/officeart/2005/8/layout/radial6"/>
    <dgm:cxn modelId="{41CC04A3-023F-452B-8ADA-0E3935012AD7}" srcId="{079C3A47-95E8-445B-BBCB-68F62A56539F}" destId="{7BBE52F7-736F-41DF-8B50-C0AE389A3204}" srcOrd="3" destOrd="0" parTransId="{7057AEF2-C016-4064-8625-519AC5496607}" sibTransId="{81B9DFEB-1A86-4988-99B3-37FDDD54A040}"/>
    <dgm:cxn modelId="{BE195515-86C6-4140-ADAC-BD0FB6EF520C}" type="presParOf" srcId="{C437620C-DA70-4902-B77F-1DD99022CC18}" destId="{8D714EE5-8DE8-4611-A39B-962CB5862214}" srcOrd="0" destOrd="0" presId="urn:microsoft.com/office/officeart/2005/8/layout/radial6"/>
    <dgm:cxn modelId="{8639D865-A612-425E-B3F3-E8E5ECD1028A}" type="presParOf" srcId="{C437620C-DA70-4902-B77F-1DD99022CC18}" destId="{CAD8D276-C7F8-4667-9A83-B0B9C71C435A}" srcOrd="1" destOrd="0" presId="urn:microsoft.com/office/officeart/2005/8/layout/radial6"/>
    <dgm:cxn modelId="{FE80F464-35B6-4AB9-A40B-54F60CF235CC}" type="presParOf" srcId="{C437620C-DA70-4902-B77F-1DD99022CC18}" destId="{2E8C9BF5-F55B-4A85-B96B-A581F2B25C7D}" srcOrd="2" destOrd="0" presId="urn:microsoft.com/office/officeart/2005/8/layout/radial6"/>
    <dgm:cxn modelId="{CD4D599C-0331-4491-BB70-42204A126E29}" type="presParOf" srcId="{C437620C-DA70-4902-B77F-1DD99022CC18}" destId="{0C369D5A-BDDE-47D4-9CD7-1BCE2104CB48}" srcOrd="3" destOrd="0" presId="urn:microsoft.com/office/officeart/2005/8/layout/radial6"/>
    <dgm:cxn modelId="{90359FE9-3804-4097-8F24-91AA92D619BC}" type="presParOf" srcId="{C437620C-DA70-4902-B77F-1DD99022CC18}" destId="{1ABADAA7-2DFB-4464-985C-DEFC77D632F1}" srcOrd="4" destOrd="0" presId="urn:microsoft.com/office/officeart/2005/8/layout/radial6"/>
    <dgm:cxn modelId="{94D96C17-5302-4C45-87F1-F3BFF25C2FA8}" type="presParOf" srcId="{C437620C-DA70-4902-B77F-1DD99022CC18}" destId="{FD664D49-DEDE-419D-BFEA-D520890FA899}" srcOrd="5" destOrd="0" presId="urn:microsoft.com/office/officeart/2005/8/layout/radial6"/>
    <dgm:cxn modelId="{5B04662B-08C2-49BD-83AD-81F43104DD0A}" type="presParOf" srcId="{C437620C-DA70-4902-B77F-1DD99022CC18}" destId="{1BB5260C-CCC8-473D-B07F-AD4B77F2DAE5}" srcOrd="6" destOrd="0" presId="urn:microsoft.com/office/officeart/2005/8/layout/radial6"/>
    <dgm:cxn modelId="{3079568A-E130-43B7-B2DC-8E1EC7DCF2A8}" type="presParOf" srcId="{C437620C-DA70-4902-B77F-1DD99022CC18}" destId="{5AA10783-788E-4B45-9C6B-75CA4EEE90C6}" srcOrd="7" destOrd="0" presId="urn:microsoft.com/office/officeart/2005/8/layout/radial6"/>
    <dgm:cxn modelId="{C416139D-F97F-4A76-B67A-4F31B802B6C6}" type="presParOf" srcId="{C437620C-DA70-4902-B77F-1DD99022CC18}" destId="{47D83FA6-CB20-4B37-A110-46BE4104AC89}" srcOrd="8" destOrd="0" presId="urn:microsoft.com/office/officeart/2005/8/layout/radial6"/>
    <dgm:cxn modelId="{AFD0DEC7-E5B4-4138-89E0-7579F7AB13FE}" type="presParOf" srcId="{C437620C-DA70-4902-B77F-1DD99022CC18}" destId="{2AEDF038-48AB-4B7B-B85F-218A3B7D758C}" srcOrd="9" destOrd="0" presId="urn:microsoft.com/office/officeart/2005/8/layout/radial6"/>
    <dgm:cxn modelId="{B6DEEA2B-AF65-40BB-A628-6C4F8F9D17D1}" type="presParOf" srcId="{C437620C-DA70-4902-B77F-1DD99022CC18}" destId="{51435D19-8D55-4828-9DAD-F19299906898}" srcOrd="10" destOrd="0" presId="urn:microsoft.com/office/officeart/2005/8/layout/radial6"/>
    <dgm:cxn modelId="{8110F907-527A-4C50-9F4E-291F97296993}" type="presParOf" srcId="{C437620C-DA70-4902-B77F-1DD99022CC18}" destId="{A359C31F-2491-4AB0-BB1F-95DD5CBCBBE1}" srcOrd="11" destOrd="0" presId="urn:microsoft.com/office/officeart/2005/8/layout/radial6"/>
    <dgm:cxn modelId="{A4CC6100-21A4-475D-B00F-41A289A4C0DB}" type="presParOf" srcId="{C437620C-DA70-4902-B77F-1DD99022CC18}" destId="{BA6A60F1-E1CD-421B-889E-E9DD3819C58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6A60F1-E1CD-421B-889E-E9DD3819C588}">
      <dsp:nvSpPr>
        <dsp:cNvPr id="0" name=""/>
        <dsp:cNvSpPr/>
      </dsp:nvSpPr>
      <dsp:spPr>
        <a:xfrm>
          <a:off x="1512047" y="911875"/>
          <a:ext cx="5277086" cy="5277086"/>
        </a:xfrm>
        <a:prstGeom prst="blockArc">
          <a:avLst>
            <a:gd name="adj1" fmla="val 11053573"/>
            <a:gd name="adj2" fmla="val 16852396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DF038-48AB-4B7B-B85F-218A3B7D758C}">
      <dsp:nvSpPr>
        <dsp:cNvPr id="0" name=""/>
        <dsp:cNvSpPr/>
      </dsp:nvSpPr>
      <dsp:spPr>
        <a:xfrm>
          <a:off x="1515332" y="583452"/>
          <a:ext cx="5277086" cy="5277086"/>
        </a:xfrm>
        <a:prstGeom prst="blockArc">
          <a:avLst>
            <a:gd name="adj1" fmla="val 4731286"/>
            <a:gd name="adj2" fmla="val 10615191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5260C-CCC8-473D-B07F-AD4B77F2DAE5}">
      <dsp:nvSpPr>
        <dsp:cNvPr id="0" name=""/>
        <dsp:cNvSpPr/>
      </dsp:nvSpPr>
      <dsp:spPr>
        <a:xfrm>
          <a:off x="2415866" y="566443"/>
          <a:ext cx="5277086" cy="5277086"/>
        </a:xfrm>
        <a:prstGeom prst="blockArc">
          <a:avLst>
            <a:gd name="adj1" fmla="val 110307"/>
            <a:gd name="adj2" fmla="val 5938865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69D5A-BDDE-47D4-9CD7-1BCE2104CB48}">
      <dsp:nvSpPr>
        <dsp:cNvPr id="0" name=""/>
        <dsp:cNvSpPr/>
      </dsp:nvSpPr>
      <dsp:spPr>
        <a:xfrm>
          <a:off x="2429014" y="921890"/>
          <a:ext cx="5277086" cy="5277086"/>
        </a:xfrm>
        <a:prstGeom prst="blockArc">
          <a:avLst>
            <a:gd name="adj1" fmla="val 15622693"/>
            <a:gd name="adj2" fmla="val 21235497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14EE5-8DE8-4611-A39B-962CB5862214}">
      <dsp:nvSpPr>
        <dsp:cNvPr id="0" name=""/>
        <dsp:cNvSpPr/>
      </dsp:nvSpPr>
      <dsp:spPr>
        <a:xfrm>
          <a:off x="3120589" y="2137597"/>
          <a:ext cx="3037939" cy="2428947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Классный час</a:t>
          </a:r>
          <a:endParaRPr lang="ru-RU" sz="3500" b="1" kern="1200" dirty="0"/>
        </a:p>
      </dsp:txBody>
      <dsp:txXfrm>
        <a:off x="3120589" y="2137597"/>
        <a:ext cx="3037939" cy="2428947"/>
      </dsp:txXfrm>
    </dsp:sp>
    <dsp:sp modelId="{CAD8D276-C7F8-4667-9A83-B0B9C71C435A}">
      <dsp:nvSpPr>
        <dsp:cNvPr id="0" name=""/>
        <dsp:cNvSpPr/>
      </dsp:nvSpPr>
      <dsp:spPr>
        <a:xfrm>
          <a:off x="2982202" y="0"/>
          <a:ext cx="3309140" cy="203870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Правовой</a:t>
          </a:r>
          <a:endParaRPr lang="ru-RU" sz="2000" b="1" kern="1200" dirty="0"/>
        </a:p>
      </dsp:txBody>
      <dsp:txXfrm>
        <a:off x="2982202" y="0"/>
        <a:ext cx="3309140" cy="2038707"/>
      </dsp:txXfrm>
    </dsp:sp>
    <dsp:sp modelId="{1ABADAA7-2DFB-4464-985C-DEFC77D632F1}">
      <dsp:nvSpPr>
        <dsp:cNvPr id="0" name=""/>
        <dsp:cNvSpPr/>
      </dsp:nvSpPr>
      <dsp:spPr>
        <a:xfrm>
          <a:off x="6152270" y="2357425"/>
          <a:ext cx="2956295" cy="186049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+mn-lt"/>
            </a:rPr>
            <a:t>Профилактический</a:t>
          </a:r>
          <a:endParaRPr lang="ru-RU" sz="1800" b="1" kern="1200" dirty="0">
            <a:solidFill>
              <a:schemeClr val="tx1"/>
            </a:solidFill>
            <a:latin typeface="+mn-lt"/>
          </a:endParaRPr>
        </a:p>
      </dsp:txBody>
      <dsp:txXfrm>
        <a:off x="6152270" y="2357425"/>
        <a:ext cx="2956295" cy="1860491"/>
      </dsp:txXfrm>
    </dsp:sp>
    <dsp:sp modelId="{5AA10783-788E-4B45-9C6B-75CA4EEE90C6}">
      <dsp:nvSpPr>
        <dsp:cNvPr id="0" name=""/>
        <dsp:cNvSpPr/>
      </dsp:nvSpPr>
      <dsp:spPr>
        <a:xfrm>
          <a:off x="2968813" y="4637925"/>
          <a:ext cx="3366505" cy="222559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Тематический</a:t>
          </a:r>
          <a:endParaRPr lang="ru-RU" sz="2000" b="1" kern="1200" dirty="0"/>
        </a:p>
      </dsp:txBody>
      <dsp:txXfrm>
        <a:off x="2968813" y="4637925"/>
        <a:ext cx="3366505" cy="2225595"/>
      </dsp:txXfrm>
    </dsp:sp>
    <dsp:sp modelId="{51435D19-8D55-4828-9DAD-F19299906898}">
      <dsp:nvSpPr>
        <dsp:cNvPr id="0" name=""/>
        <dsp:cNvSpPr/>
      </dsp:nvSpPr>
      <dsp:spPr>
        <a:xfrm>
          <a:off x="35450" y="2357434"/>
          <a:ext cx="3089626" cy="2006097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Классное собрание</a:t>
          </a:r>
          <a:endParaRPr lang="ru-RU" sz="2000" b="1" kern="1200" dirty="0"/>
        </a:p>
      </dsp:txBody>
      <dsp:txXfrm>
        <a:off x="35450" y="2357434"/>
        <a:ext cx="3089626" cy="2006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EF559-5E06-4D85-B395-76C862F8C52E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FBFA1-8250-40A2-AA10-45A83F7427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FBFA1-8250-40A2-AA10-45A83F7427C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6070" y="1268760"/>
            <a:ext cx="623914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Классный час как форма </a:t>
            </a:r>
            <a:br>
              <a:rPr lang="ru-RU" sz="4400" dirty="0" smtClean="0"/>
            </a:br>
            <a:r>
              <a:rPr lang="ru-RU" sz="4400" dirty="0" smtClean="0"/>
              <a:t>воспитательной работы</a:t>
            </a:r>
            <a:br>
              <a:rPr lang="ru-RU" sz="4400" dirty="0" smtClean="0"/>
            </a:br>
            <a:endParaRPr lang="ru-RU" sz="4400" dirty="0" smtClean="0"/>
          </a:p>
          <a:p>
            <a:pPr algn="ctr"/>
            <a:r>
              <a:rPr lang="ru-RU" dirty="0" smtClean="0"/>
              <a:t>Подготовила: Анохина Н.В.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14290"/>
            <a:ext cx="5682645" cy="646331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Классные собрания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23" y="1071546"/>
            <a:ext cx="9044977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Поручения в классе</a:t>
            </a:r>
          </a:p>
          <a:p>
            <a:pPr>
              <a:buFont typeface="Wingdings" pitchFamily="2" charset="2"/>
              <a:buChar char="ü"/>
            </a:pP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Оформление классного уголка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Подготовка к поздравлению учителей 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 (День учителя)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Предварительные итоги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I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четверти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Подготовка к новогодним праздникам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Творческий отчет «Лидер и его команда»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Организация участия в общешкольных мероприятиях: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«День юмора», «День здоровья», «Декада науки и творчества».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 smtClean="0"/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14290"/>
            <a:ext cx="7072362" cy="156966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Правовой</a:t>
            </a:r>
            <a:b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классный час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3286124"/>
            <a:ext cx="48327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«Права и обязанности»</a:t>
            </a:r>
          </a:p>
          <a:p>
            <a:pPr>
              <a:buFont typeface="Wingdings" pitchFamily="2" charset="2"/>
              <a:buChar char="ü"/>
            </a:pPr>
            <a:endParaRPr lang="ru-RU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«Серьезные вопросы </a:t>
            </a:r>
          </a:p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    на детские вопросы»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928802"/>
            <a:ext cx="67992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Способствует формированию правового </a:t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сознанию несовершеннолетних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858180" cy="1200329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Пропаганда здорового </a:t>
            </a:r>
            <a:br>
              <a:rPr lang="ru-RU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образа жизни</a:t>
            </a:r>
            <a:endParaRPr lang="ru-RU" sz="36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643182"/>
            <a:ext cx="714471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«Вредные привычки» </a:t>
            </a:r>
            <a:b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  (о вреде курения)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«Привычки плохие и хорошие»</a:t>
            </a:r>
          </a:p>
          <a:p>
            <a:pPr>
              <a:buFont typeface="Wingdings" pitchFamily="2" charset="2"/>
              <a:buChar char="ü"/>
            </a:pPr>
            <a:endParaRPr lang="ru-RU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30159" cy="954107"/>
          </a:xfrm>
          <a:prstGeom prst="rect">
            <a:avLst/>
          </a:prstGeom>
          <a:solidFill>
            <a:srgbClr val="C0000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Формирование культуры поведения </a:t>
            </a:r>
            <a:br>
              <a:rPr lang="ru-RU" sz="28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участника дорожного движения</a:t>
            </a:r>
            <a:endParaRPr lang="ru-RU" sz="28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785926"/>
            <a:ext cx="678012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«Я пешеход»</a:t>
            </a:r>
          </a:p>
          <a:p>
            <a:pPr>
              <a:buFont typeface="Wingdings" pitchFamily="2" charset="2"/>
              <a:buChar char="ü"/>
            </a:pPr>
            <a:endParaRPr lang="ru-RU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«Правила безопасного перехода</a:t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    улиц и дорог »</a:t>
            </a:r>
          </a:p>
          <a:p>
            <a:pPr>
              <a:buFont typeface="Wingdings" pitchFamily="2" charset="2"/>
              <a:buChar char="ü"/>
            </a:pPr>
            <a:endParaRPr lang="ru-RU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«История появления автомобиля </a:t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    и правил дорожного движения»</a:t>
            </a:r>
          </a:p>
          <a:p>
            <a:pPr>
              <a:buFont typeface="Wingdings" pitchFamily="2" charset="2"/>
              <a:buChar char="ü"/>
            </a:pP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75563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Результативность классного часа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443875" y="866817"/>
            <a:ext cx="342439" cy="2761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1214422"/>
            <a:ext cx="2571768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учитель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714488"/>
            <a:ext cx="842968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Классный час, на котором решаются разные проблемы, позволяет увидеть учеников в естественной атмосфере общения и решать серьезные нравственные задачи</a:t>
            </a:r>
          </a:p>
          <a:p>
            <a:pPr>
              <a:buFont typeface="Wingdings" pitchFamily="2" charset="2"/>
              <a:buChar char="ü"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500438"/>
            <a:ext cx="8715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Классный руководитель с помощью классного часа  создаёт определённые условия, с помощью которых он может спрогнозировать результативность воспитательной работы</a:t>
            </a:r>
          </a:p>
          <a:p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357694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Результативность класс. часа состоит и в том, что он может влиять как на мнение большинства ребят, так и на мнение одного ученика. Иногда, в ходе индивидуальной работы с учеником, учитель часами не может добиться такого успеха, который может получить в ходе классного часа. Ведь для ребят, особенно подростков мнение сверстников бывает важнее мнения самого авторитетного взрослого.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Создание благоприятного климата в классе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571744"/>
            <a:ext cx="8715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Общение в рамках классного часа даёт возможность общаться сразу со всеми уч-ся класса, слышать их мнение по проблеме разговора, наблюдать их реакцию на обсуждаемые вопросы.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1928802"/>
            <a:ext cx="2500330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учащиеся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85728"/>
            <a:ext cx="75563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Результативность классного часа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29124" y="1000108"/>
            <a:ext cx="413101" cy="585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50030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 Заинтересованность в рассматриваемом вопросе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 Желание общаться в неформальной обстановке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 Улучшение взаимоотношений в классе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Улучшение взаимоотношений с классным руководителем</a:t>
            </a:r>
            <a:b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3521" y="2967335"/>
            <a:ext cx="6716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внимание!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42" y="357167"/>
            <a:ext cx="5929354" cy="132343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Тематический </a:t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классный час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714488"/>
            <a:ext cx="78520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Информационный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Нравственный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(посвященный морально-этическим  проблемам)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На сплочение классного коллектива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На развитие интеллектуальной сферы, кругозора, познавательного интереса учащихся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85728"/>
            <a:ext cx="5643602" cy="1077218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Информационный</a:t>
            </a:r>
            <a:b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классный час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7515327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«Неизвестное об известном» </a:t>
            </a:r>
          </a:p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   (детская библиотека)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«Читательские и телевизионные </a:t>
            </a:r>
          </a:p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    пристрастия моей семьи»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«Мир книг» </a:t>
            </a:r>
          </a:p>
          <a:p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    (библиотека гимназии)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343228" cy="861774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Нравственный классный час</a:t>
            </a:r>
            <a:b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 посвященный морально – этическим проблемам )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85926"/>
            <a:ext cx="68130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«Кто такой настоящий друг»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«Мой край»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«Учимся быть культурными»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«Гигиена и красота»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«Школа самоуважения»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«На страже родины»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«Георгиевская ленточка»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429684" cy="954107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сплочение классного коллектива </a:t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 формирование традиций  в классе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785926"/>
            <a:ext cx="58433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«Мой 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7А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«День именинника»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Рыцарский турнир»</a:t>
            </a:r>
          </a:p>
          <a:p>
            <a:pPr>
              <a:buFont typeface="Wingdings" pitchFamily="2" charset="2"/>
              <a:buChar char="ü"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«Весеннее поздравление»</a:t>
            </a:r>
          </a:p>
          <a:p>
            <a:pPr>
              <a:buFont typeface="Wingdings" pitchFamily="2" charset="2"/>
              <a:buChar char="ü"/>
            </a:pPr>
            <a:endParaRPr lang="ru-RU" sz="3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8215370" cy="2062103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 развитие интеллектуальной сферы, кругозора, познавательного интереса учащегося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000372"/>
            <a:ext cx="78883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«Умники и умницы»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«Конкурс эрудитов. 1-ый этап.»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«Конкурс эрудитов. 2-ой этап.»</a:t>
            </a:r>
            <a:endParaRPr lang="ru-RU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6871112" cy="1446550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Профилактический</a:t>
            </a:r>
            <a:br>
              <a:rPr lang="ru-RU" sz="4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классный час</a:t>
            </a:r>
            <a:endParaRPr lang="ru-RU" sz="44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714620"/>
            <a:ext cx="7280968" cy="206210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Пропаганда здорового образа жизни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культуры поведения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   участника дорожного движения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428604"/>
            <a:ext cx="7354513" cy="830997"/>
          </a:xfrm>
          <a:prstGeom prst="rect">
            <a:avLst/>
          </a:prstGeom>
          <a:solidFill>
            <a:schemeClr val="accent4"/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Классное собрание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2000240"/>
            <a:ext cx="81947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  <a:t>Выбору актива класса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  <a:t>Распределению поручений в классе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  <a:t>Обсуждению результативности </a:t>
            </a:r>
            <a:b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</a:b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  <a:t>    деятельности учащихся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  <a:t>Обсуждению итогов </a:t>
            </a:r>
            <a:b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</a:b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  <a:t>    внеклассных мероприятий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  <a:t>Подготовка к  классному </a:t>
            </a:r>
            <a:b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</a:b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Times New Roman" pitchFamily="18" charset="0"/>
              </a:rPr>
              <a:t>   или общешкольному мероприятию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142984"/>
            <a:ext cx="63198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может быть посвящено: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272</TotalTime>
  <Words>366</Words>
  <Application>Microsoft Office PowerPoint</Application>
  <PresentationFormat>Экран (4:3)</PresentationFormat>
  <Paragraphs>91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30</cp:revision>
  <dcterms:modified xsi:type="dcterms:W3CDTF">2014-10-29T15:26:55Z</dcterms:modified>
</cp:coreProperties>
</file>