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60" r:id="rId3"/>
    <p:sldId id="261" r:id="rId4"/>
    <p:sldId id="257" r:id="rId5"/>
    <p:sldId id="258" r:id="rId6"/>
    <p:sldId id="259" r:id="rId7"/>
    <p:sldId id="264" r:id="rId8"/>
    <p:sldId id="265" r:id="rId9"/>
    <p:sldId id="267" r:id="rId10"/>
    <p:sldId id="274" r:id="rId11"/>
    <p:sldId id="269" r:id="rId12"/>
    <p:sldId id="270" r:id="rId13"/>
    <p:sldId id="271" r:id="rId14"/>
    <p:sldId id="272" r:id="rId15"/>
    <p:sldId id="276" r:id="rId16"/>
    <p:sldId id="275" r:id="rId17"/>
    <p:sldId id="279" r:id="rId18"/>
    <p:sldId id="280" r:id="rId19"/>
    <p:sldId id="285" r:id="rId20"/>
    <p:sldId id="281" r:id="rId21"/>
    <p:sldId id="284" r:id="rId22"/>
    <p:sldId id="286" r:id="rId23"/>
    <p:sldId id="288" r:id="rId24"/>
    <p:sldId id="289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66"/>
    <a:srgbClr val="660033"/>
    <a:srgbClr val="CC0066"/>
    <a:srgbClr val="FFCC00"/>
    <a:srgbClr val="003300"/>
    <a:srgbClr val="000066"/>
    <a:srgbClr val="140A5E"/>
    <a:srgbClr val="333300"/>
    <a:srgbClr val="800000"/>
    <a:srgbClr val="99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>
    <p:restoredLeft sz="18684" autoAdjust="0"/>
    <p:restoredTop sz="94660"/>
  </p:normalViewPr>
  <p:slideViewPr>
    <p:cSldViewPr>
      <p:cViewPr>
        <p:scale>
          <a:sx n="40" d="100"/>
          <a:sy n="40" d="100"/>
        </p:scale>
        <p:origin x="-36" y="-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1D90E9-3D57-4121-90DF-144F00087598}" type="datetimeFigureOut">
              <a:rPr lang="ru-RU" smtClean="0"/>
              <a:pPr/>
              <a:t>18.09.2014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AF2BEA-04A5-4593-B1ED-EE494D4A6DF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оксидов.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AF2BEA-04A5-4593-B1ED-EE494D4A6DF3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B85DEA-6B9C-4D69-B180-7454EA8F0B5F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83B8E2-3975-4F2C-AB9F-63E773FF3868}" type="slidenum">
              <a:rPr lang="en-US" smtClean="0">
                <a:latin typeface="Arial" pitchFamily="34" charset="0"/>
              </a:rPr>
              <a:pPr/>
              <a:t>10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5017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CB1491B-E385-403A-B07C-152F61201863}" type="slidenum">
              <a:rPr lang="ru-RU" sz="1200">
                <a:latin typeface="Arial" pitchFamily="34" charset="0"/>
              </a:rPr>
              <a:pPr algn="r"/>
              <a:t>10</a:t>
            </a:fld>
            <a:endParaRPr lang="ru-RU" sz="1200">
              <a:latin typeface="Arial" pitchFamily="34" charset="0"/>
            </a:endParaRPr>
          </a:p>
        </p:txBody>
      </p:sp>
      <p:sp>
        <p:nvSpPr>
          <p:cNvPr id="501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CABD95-B486-46E9-91C2-15487ED8BEF5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4915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F8B24BD-5DE7-4391-9C67-3077EFDB9B50}" type="slidenum">
              <a:rPr lang="ru-RU" sz="1200">
                <a:latin typeface="Arial" charset="0"/>
              </a:rPr>
              <a:pPr algn="r"/>
              <a:t>12</a:t>
            </a:fld>
            <a:endParaRPr lang="ru-RU" sz="1200">
              <a:latin typeface="Arial" charset="0"/>
            </a:endParaRPr>
          </a:p>
        </p:txBody>
      </p:sp>
      <p:sp>
        <p:nvSpPr>
          <p:cNvPr id="491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AF2BEA-04A5-4593-B1ED-EE494D4A6DF3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FBC08-CBD2-4AB6-9B7B-076AF75D0118}" type="datetimeFigureOut">
              <a:rPr lang="ru-RU" smtClean="0"/>
              <a:pPr/>
              <a:t>18.09.2014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1919A-6424-4E87-858B-19F11EB626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FBC08-CBD2-4AB6-9B7B-076AF75D0118}" type="datetimeFigureOut">
              <a:rPr lang="ru-RU" smtClean="0"/>
              <a:pPr/>
              <a:t>18.09.2014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1919A-6424-4E87-858B-19F11EB626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FBC08-CBD2-4AB6-9B7B-076AF75D0118}" type="datetimeFigureOut">
              <a:rPr lang="ru-RU" smtClean="0"/>
              <a:pPr/>
              <a:t>18.09.2014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1919A-6424-4E87-858B-19F11EB626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FBC08-CBD2-4AB6-9B7B-076AF75D0118}" type="datetimeFigureOut">
              <a:rPr lang="ru-RU" smtClean="0"/>
              <a:pPr/>
              <a:t>18.09.2014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1919A-6424-4E87-858B-19F11EB626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FBC08-CBD2-4AB6-9B7B-076AF75D0118}" type="datetimeFigureOut">
              <a:rPr lang="ru-RU" smtClean="0"/>
              <a:pPr/>
              <a:t>18.09.2014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1919A-6424-4E87-858B-19F11EB626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FBC08-CBD2-4AB6-9B7B-076AF75D0118}" type="datetimeFigureOut">
              <a:rPr lang="ru-RU" smtClean="0"/>
              <a:pPr/>
              <a:t>18.09.2014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1919A-6424-4E87-858B-19F11EB626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FBC08-CBD2-4AB6-9B7B-076AF75D0118}" type="datetimeFigureOut">
              <a:rPr lang="ru-RU" smtClean="0"/>
              <a:pPr/>
              <a:t>18.09.2014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1919A-6424-4E87-858B-19F11EB626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FBC08-CBD2-4AB6-9B7B-076AF75D0118}" type="datetimeFigureOut">
              <a:rPr lang="ru-RU" smtClean="0"/>
              <a:pPr/>
              <a:t>18.09.2014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1919A-6424-4E87-858B-19F11EB626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FBC08-CBD2-4AB6-9B7B-076AF75D0118}" type="datetimeFigureOut">
              <a:rPr lang="ru-RU" smtClean="0"/>
              <a:pPr/>
              <a:t>18.09.2014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1919A-6424-4E87-858B-19F11EB626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FBC08-CBD2-4AB6-9B7B-076AF75D0118}" type="datetimeFigureOut">
              <a:rPr lang="ru-RU" smtClean="0"/>
              <a:pPr/>
              <a:t>18.09.2014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1919A-6424-4E87-858B-19F11EB626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FBC08-CBD2-4AB6-9B7B-076AF75D0118}" type="datetimeFigureOut">
              <a:rPr lang="ru-RU" smtClean="0"/>
              <a:pPr/>
              <a:t>18.09.2014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1919A-6424-4E87-858B-19F11EB626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FBC08-CBD2-4AB6-9B7B-076AF75D0118}" type="datetimeFigureOut">
              <a:rPr lang="ru-RU" smtClean="0"/>
              <a:pPr/>
              <a:t>18.09.2014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81919A-6424-4E87-858B-19F11EB626E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7" Type="http://schemas.openxmlformats.org/officeDocument/2006/relationships/image" Target="../media/image18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gif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ppt4web.ru/khimija/osnovanija5.html" TargetMode="External"/><Relationship Id="rId2" Type="http://schemas.openxmlformats.org/officeDocument/2006/relationships/hyperlink" Target="http://ppt4web.ru/khimija/osnovanija.html" TargetMode="Externa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ppt4web.ru/khimija/osnovanija5.html" TargetMode="External"/><Relationship Id="rId2" Type="http://schemas.openxmlformats.org/officeDocument/2006/relationships/hyperlink" Target="http://ppt4web.ru/khimija/osnovanija.html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Notebook\Desktop\kolby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96552" y="-315416"/>
            <a:ext cx="9540552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548680"/>
            <a:ext cx="874846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6600" dirty="0">
              <a:solidFill>
                <a:srgbClr val="000099"/>
              </a:solidFill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7" name="WordArt 3"/>
          <p:cNvSpPr>
            <a:spLocks noChangeArrowheads="1" noChangeShapeType="1" noTextEdit="1"/>
          </p:cNvSpPr>
          <p:nvPr/>
        </p:nvSpPr>
        <p:spPr bwMode="auto">
          <a:xfrm>
            <a:off x="467544" y="404664"/>
            <a:ext cx="7704856" cy="136815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7363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ОСНОВАНИЯ</a:t>
            </a:r>
            <a:endParaRPr lang="ru-RU" sz="3600" kern="10" spc="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9552" y="5085184"/>
            <a:ext cx="619268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>ПРЕЗЕНТАЦИЮ ПОДГОТОВИЛА</a:t>
            </a:r>
          </a:p>
          <a:p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>УЧИТЕЛЬ ХИМИИ ФГОУ – СОШ №21</a:t>
            </a:r>
          </a:p>
          <a:p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>К.Х.Н. КАРОЯН И.Л.</a:t>
            </a:r>
            <a:endParaRPr lang="ru-RU" sz="28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4"/>
          <p:cNvSpPr txBox="1">
            <a:spLocks noChangeArrowheads="1"/>
          </p:cNvSpPr>
          <p:nvPr/>
        </p:nvSpPr>
        <p:spPr bwMode="auto">
          <a:xfrm>
            <a:off x="684213" y="260350"/>
            <a:ext cx="76327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000" b="1" u="sng" dirty="0">
                <a:solidFill>
                  <a:srgbClr val="000099"/>
                </a:solidFill>
                <a:latin typeface="Times New Roman" pitchFamily="18" charset="0"/>
              </a:rPr>
              <a:t>ПРАВИЛА  БЕЗОПАСНОСТИ</a:t>
            </a:r>
            <a:endParaRPr lang="ru-RU" sz="4000" dirty="0">
              <a:solidFill>
                <a:srgbClr val="000099"/>
              </a:solidFill>
              <a:latin typeface="Times New Roman" pitchFamily="18" charset="0"/>
            </a:endParaRPr>
          </a:p>
        </p:txBody>
      </p:sp>
      <p:sp>
        <p:nvSpPr>
          <p:cNvPr id="34819" name="Rectangle 9"/>
          <p:cNvSpPr>
            <a:spLocks noChangeArrowheads="1"/>
          </p:cNvSpPr>
          <p:nvPr/>
        </p:nvSpPr>
        <p:spPr bwMode="auto">
          <a:xfrm>
            <a:off x="0" y="4365105"/>
            <a:ext cx="4067944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 dirty="0">
                <a:solidFill>
                  <a:srgbClr val="660066"/>
                </a:solidFill>
                <a:latin typeface="Times New Roman" pitchFamily="18" charset="0"/>
              </a:rPr>
              <a:t>Едкое вещество—щелочь! Разрушает и раздражает кожу, </a:t>
            </a:r>
            <a:r>
              <a:rPr lang="ru-RU" sz="3200" b="1" dirty="0" smtClean="0">
                <a:solidFill>
                  <a:srgbClr val="660066"/>
                </a:solidFill>
                <a:latin typeface="Times New Roman" pitchFamily="18" charset="0"/>
              </a:rPr>
              <a:t>слизистые оболочки</a:t>
            </a:r>
            <a:r>
              <a:rPr lang="ru-RU" sz="3200" b="1" dirty="0">
                <a:solidFill>
                  <a:srgbClr val="660066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34820" name="Rectangle 10"/>
          <p:cNvSpPr>
            <a:spLocks noChangeArrowheads="1"/>
          </p:cNvSpPr>
          <p:nvPr/>
        </p:nvSpPr>
        <p:spPr bwMode="auto">
          <a:xfrm>
            <a:off x="4500563" y="1196752"/>
            <a:ext cx="4643437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 dirty="0">
                <a:solidFill>
                  <a:srgbClr val="660066"/>
                </a:solidFill>
                <a:latin typeface="Times New Roman" pitchFamily="18" charset="0"/>
              </a:rPr>
              <a:t>Попавшие на кожу капли раствора щелочи немедленно смойте сильной струей холодной  воды, а затем обработайте поврежденную поверхность  1% раствором уксусной кислоты.</a:t>
            </a:r>
          </a:p>
        </p:txBody>
      </p:sp>
      <p:pic>
        <p:nvPicPr>
          <p:cNvPr id="34821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4213" y="1773238"/>
            <a:ext cx="3384550" cy="254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 fontScale="90000"/>
          </a:bodyPr>
          <a:lstStyle/>
          <a:p>
            <a:r>
              <a:rPr lang="ru-RU" b="1" u="sng" dirty="0" smtClean="0">
                <a:solidFill>
                  <a:srgbClr val="090377"/>
                </a:solidFill>
              </a:rPr>
              <a:t>ПРОВЕДЕНИЕ ПРАКТИЧЕСКОЙ </a:t>
            </a:r>
            <a:br>
              <a:rPr lang="ru-RU" b="1" u="sng" dirty="0" smtClean="0">
                <a:solidFill>
                  <a:srgbClr val="090377"/>
                </a:solidFill>
              </a:rPr>
            </a:br>
            <a:r>
              <a:rPr lang="ru-RU" b="1" u="sng" dirty="0" smtClean="0">
                <a:solidFill>
                  <a:srgbClr val="090377"/>
                </a:solidFill>
              </a:rPr>
              <a:t>РАБОТЫ</a:t>
            </a:r>
            <a:r>
              <a:rPr lang="en-US" b="1" u="sng" dirty="0" smtClean="0">
                <a:solidFill>
                  <a:srgbClr val="090377"/>
                </a:solidFill>
              </a:rPr>
              <a:t> 1</a:t>
            </a:r>
            <a:endParaRPr lang="ru-RU" b="1" u="sng" dirty="0">
              <a:solidFill>
                <a:srgbClr val="090377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" y="1340768"/>
            <a:ext cx="9144000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A50021"/>
                </a:solidFill>
              </a:rPr>
              <a:t>Учащимся раздаются штативы, в которых  в пяти пронумерованных пробирках находятся основания: </a:t>
            </a:r>
            <a:r>
              <a:rPr lang="en-US" sz="3600" b="1" dirty="0" err="1" smtClean="0">
                <a:solidFill>
                  <a:srgbClr val="A50021"/>
                </a:solidFill>
              </a:rPr>
              <a:t>NaOH</a:t>
            </a:r>
            <a:r>
              <a:rPr lang="en-US" sz="3600" b="1" dirty="0" smtClean="0">
                <a:solidFill>
                  <a:srgbClr val="A50021"/>
                </a:solidFill>
              </a:rPr>
              <a:t>, KOH, Ca(OH)</a:t>
            </a:r>
            <a:r>
              <a:rPr lang="en-US" sz="3600" b="1" baseline="-25000" dirty="0" smtClean="0">
                <a:solidFill>
                  <a:srgbClr val="A50021"/>
                </a:solidFill>
              </a:rPr>
              <a:t>2</a:t>
            </a:r>
            <a:r>
              <a:rPr lang="en-US" sz="3600" b="1" dirty="0" smtClean="0">
                <a:solidFill>
                  <a:srgbClr val="A50021"/>
                </a:solidFill>
              </a:rPr>
              <a:t>, Cu(OH)</a:t>
            </a:r>
            <a:r>
              <a:rPr lang="en-US" sz="3600" b="1" baseline="-25000" dirty="0" smtClean="0">
                <a:solidFill>
                  <a:srgbClr val="A50021"/>
                </a:solidFill>
              </a:rPr>
              <a:t>2</a:t>
            </a:r>
            <a:r>
              <a:rPr lang="en-US" sz="3600" b="1" dirty="0" smtClean="0">
                <a:solidFill>
                  <a:srgbClr val="A50021"/>
                </a:solidFill>
              </a:rPr>
              <a:t>, Fe(OH)</a:t>
            </a:r>
            <a:r>
              <a:rPr lang="en-US" sz="3600" b="1" baseline="-25000" dirty="0" smtClean="0">
                <a:solidFill>
                  <a:srgbClr val="A50021"/>
                </a:solidFill>
              </a:rPr>
              <a:t>3</a:t>
            </a:r>
            <a:r>
              <a:rPr lang="en-US" sz="3600" dirty="0" smtClean="0">
                <a:solidFill>
                  <a:srgbClr val="A50021"/>
                </a:solidFill>
              </a:rPr>
              <a:t>.</a:t>
            </a:r>
            <a:endParaRPr lang="ru-RU" sz="3600" dirty="0" smtClean="0">
              <a:solidFill>
                <a:srgbClr val="A50021"/>
              </a:solidFill>
            </a:endParaRPr>
          </a:p>
          <a:p>
            <a:endParaRPr lang="ru-RU" sz="3600" dirty="0" smtClean="0"/>
          </a:p>
          <a:p>
            <a:endParaRPr lang="ru-RU" sz="3200" dirty="0" smtClean="0"/>
          </a:p>
          <a:p>
            <a:endParaRPr lang="ru-RU" sz="3200" dirty="0"/>
          </a:p>
        </p:txBody>
      </p:sp>
      <p:pic>
        <p:nvPicPr>
          <p:cNvPr id="1026" name="Picture 2" descr="C:\Users\Notebook\Desktop\images (7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3501008"/>
            <a:ext cx="2592288" cy="144016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5013176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>
                <a:solidFill>
                  <a:srgbClr val="000066"/>
                </a:solidFill>
              </a:rPr>
              <a:t>Учащиеся устанавливают физические свойства</a:t>
            </a:r>
          </a:p>
          <a:p>
            <a:r>
              <a:rPr lang="ru-RU" sz="3200" b="1" i="1" dirty="0" smtClean="0">
                <a:solidFill>
                  <a:srgbClr val="000066"/>
                </a:solidFill>
              </a:rPr>
              <a:t>веществ:</a:t>
            </a:r>
            <a:r>
              <a:rPr lang="en-US" sz="3200" b="1" i="1" dirty="0" smtClean="0">
                <a:solidFill>
                  <a:srgbClr val="000066"/>
                </a:solidFill>
              </a:rPr>
              <a:t> </a:t>
            </a:r>
            <a:r>
              <a:rPr lang="ru-RU" sz="3200" b="1" i="1" dirty="0" smtClean="0">
                <a:solidFill>
                  <a:srgbClr val="000066"/>
                </a:solidFill>
              </a:rPr>
              <a:t>агрегатное состояние, цвет, растворимость в воде.</a:t>
            </a:r>
            <a:endParaRPr lang="ru-RU" sz="3200" b="1" i="1" dirty="0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7" name="Rectangle 3"/>
          <p:cNvSpPr>
            <a:spLocks noGrp="1" noChangeArrowheads="1"/>
          </p:cNvSpPr>
          <p:nvPr>
            <p:ph type="title"/>
          </p:nvPr>
        </p:nvSpPr>
        <p:spPr>
          <a:xfrm>
            <a:off x="1547664" y="0"/>
            <a:ext cx="7150249" cy="119697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4800" b="1" dirty="0" smtClean="0">
                <a:solidFill>
                  <a:srgbClr val="000066"/>
                </a:solidFill>
                <a:latin typeface="Times New Roman" pitchFamily="18" charset="0"/>
              </a:rPr>
              <a:t>Результаты практической работы</a:t>
            </a:r>
            <a:r>
              <a:rPr lang="en-US" sz="4800" b="1" dirty="0" smtClean="0">
                <a:solidFill>
                  <a:srgbClr val="000066"/>
                </a:solidFill>
                <a:latin typeface="Times New Roman" pitchFamily="18" charset="0"/>
              </a:rPr>
              <a:t> 1</a:t>
            </a:r>
            <a:endParaRPr lang="ru-RU" sz="4800" b="1" dirty="0" smtClean="0">
              <a:solidFill>
                <a:srgbClr val="000066"/>
              </a:solidFill>
              <a:latin typeface="Times New Roman" pitchFamily="18" charset="0"/>
            </a:endParaRPr>
          </a:p>
        </p:txBody>
      </p:sp>
      <p:sp>
        <p:nvSpPr>
          <p:cNvPr id="25603" name="Rectangle 4"/>
          <p:cNvSpPr>
            <a:spLocks noGrp="1" noChangeArrowheads="1"/>
          </p:cNvSpPr>
          <p:nvPr>
            <p:ph idx="1"/>
          </p:nvPr>
        </p:nvSpPr>
        <p:spPr>
          <a:xfrm>
            <a:off x="0" y="1196752"/>
            <a:ext cx="6372225" cy="5661249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buFontTx/>
              <a:buNone/>
            </a:pPr>
            <a:r>
              <a:rPr lang="ru-RU" b="1" i="1" u="sng" dirty="0" smtClean="0">
                <a:solidFill>
                  <a:srgbClr val="990033"/>
                </a:solidFill>
              </a:rPr>
              <a:t>Агрегатное состояние:</a:t>
            </a:r>
          </a:p>
          <a:p>
            <a:pPr eaLnBrk="1" hangingPunct="1">
              <a:buFontTx/>
              <a:buNone/>
            </a:pPr>
            <a:r>
              <a:rPr lang="ru-RU" b="1" i="1" dirty="0" smtClean="0">
                <a:solidFill>
                  <a:srgbClr val="000066"/>
                </a:solidFill>
              </a:rPr>
              <a:t>Все твердые вещества</a:t>
            </a:r>
          </a:p>
          <a:p>
            <a:pPr eaLnBrk="1" hangingPunct="1"/>
            <a:r>
              <a:rPr lang="ru-RU" b="1" i="1" u="sng" dirty="0" smtClean="0">
                <a:solidFill>
                  <a:srgbClr val="990033"/>
                </a:solidFill>
              </a:rPr>
              <a:t>Цвет </a:t>
            </a:r>
            <a:r>
              <a:rPr lang="ru-RU" dirty="0" smtClean="0">
                <a:solidFill>
                  <a:srgbClr val="990033"/>
                </a:solidFill>
              </a:rPr>
              <a:t>:</a:t>
            </a:r>
          </a:p>
          <a:p>
            <a:pPr>
              <a:buNone/>
            </a:pPr>
            <a:r>
              <a:rPr lang="ru-RU" b="1" dirty="0" smtClean="0">
                <a:solidFill>
                  <a:srgbClr val="000066"/>
                </a:solidFill>
              </a:rPr>
              <a:t>Белого - </a:t>
            </a:r>
            <a:r>
              <a:rPr lang="en-US" b="1" dirty="0" err="1" smtClean="0">
                <a:solidFill>
                  <a:srgbClr val="000066"/>
                </a:solidFill>
              </a:rPr>
              <a:t>NaOH</a:t>
            </a:r>
            <a:r>
              <a:rPr lang="en-US" b="1" dirty="0" smtClean="0">
                <a:solidFill>
                  <a:srgbClr val="000066"/>
                </a:solidFill>
              </a:rPr>
              <a:t>, KOH, Ca(OH)</a:t>
            </a:r>
            <a:r>
              <a:rPr lang="en-US" b="1" baseline="-25000" dirty="0" smtClean="0">
                <a:solidFill>
                  <a:srgbClr val="000066"/>
                </a:solidFill>
              </a:rPr>
              <a:t>2</a:t>
            </a:r>
            <a:endParaRPr lang="ru-RU" b="1" dirty="0" smtClean="0">
              <a:solidFill>
                <a:srgbClr val="000066"/>
              </a:solidFill>
            </a:endParaRPr>
          </a:p>
          <a:p>
            <a:pPr eaLnBrk="1" hangingPunct="1">
              <a:buFontTx/>
              <a:buNone/>
            </a:pPr>
            <a:r>
              <a:rPr lang="ru-RU" b="1" dirty="0" smtClean="0">
                <a:solidFill>
                  <a:srgbClr val="000066"/>
                </a:solidFill>
              </a:rPr>
              <a:t>Голубого - </a:t>
            </a:r>
            <a:r>
              <a:rPr lang="en-US" b="1" dirty="0" smtClean="0">
                <a:solidFill>
                  <a:srgbClr val="000066"/>
                </a:solidFill>
              </a:rPr>
              <a:t>Cu(OH)</a:t>
            </a:r>
            <a:r>
              <a:rPr lang="en-US" sz="2400" b="1" dirty="0" smtClean="0">
                <a:solidFill>
                  <a:srgbClr val="000066"/>
                </a:solidFill>
              </a:rPr>
              <a:t>2</a:t>
            </a:r>
            <a:endParaRPr lang="ru-RU" sz="2400" b="1" dirty="0" smtClean="0">
              <a:solidFill>
                <a:srgbClr val="000066"/>
              </a:solidFill>
            </a:endParaRPr>
          </a:p>
          <a:p>
            <a:pPr eaLnBrk="1" hangingPunct="1">
              <a:buFontTx/>
              <a:buNone/>
            </a:pPr>
            <a:r>
              <a:rPr lang="ru-RU" b="1" dirty="0" smtClean="0">
                <a:solidFill>
                  <a:srgbClr val="000066"/>
                </a:solidFill>
              </a:rPr>
              <a:t>Красно-бурого </a:t>
            </a:r>
            <a:r>
              <a:rPr lang="ru-RU" dirty="0" smtClean="0">
                <a:solidFill>
                  <a:srgbClr val="000066"/>
                </a:solidFill>
              </a:rPr>
              <a:t>- </a:t>
            </a:r>
            <a:r>
              <a:rPr lang="en-US" b="1" dirty="0" smtClean="0">
                <a:solidFill>
                  <a:srgbClr val="000066"/>
                </a:solidFill>
              </a:rPr>
              <a:t>Fe(OH)</a:t>
            </a:r>
            <a:r>
              <a:rPr lang="en-US" sz="2400" b="1" dirty="0" smtClean="0">
                <a:solidFill>
                  <a:srgbClr val="000066"/>
                </a:solidFill>
              </a:rPr>
              <a:t>3</a:t>
            </a:r>
            <a:endParaRPr lang="ru-RU" sz="2400" dirty="0" smtClean="0">
              <a:solidFill>
                <a:srgbClr val="000066"/>
              </a:solidFill>
            </a:endParaRPr>
          </a:p>
          <a:p>
            <a:pPr eaLnBrk="1" hangingPunct="1"/>
            <a:r>
              <a:rPr lang="ru-RU" b="1" i="1" u="sng" dirty="0" smtClean="0">
                <a:solidFill>
                  <a:srgbClr val="990033"/>
                </a:solidFill>
              </a:rPr>
              <a:t>Растворимость в воде</a:t>
            </a:r>
            <a:r>
              <a:rPr lang="ru-RU" b="1" i="1" dirty="0" smtClean="0">
                <a:solidFill>
                  <a:srgbClr val="990033"/>
                </a:solidFill>
              </a:rPr>
              <a:t> -?</a:t>
            </a:r>
          </a:p>
          <a:p>
            <a:pPr eaLnBrk="1" hangingPunct="1">
              <a:buNone/>
            </a:pPr>
            <a:r>
              <a:rPr lang="en-US" b="1" i="1" dirty="0" smtClean="0">
                <a:solidFill>
                  <a:srgbClr val="000066"/>
                </a:solidFill>
              </a:rPr>
              <a:t>KOH, </a:t>
            </a:r>
            <a:r>
              <a:rPr lang="en-US" b="1" i="1" dirty="0" err="1" smtClean="0">
                <a:solidFill>
                  <a:srgbClr val="000066"/>
                </a:solidFill>
              </a:rPr>
              <a:t>NaOH</a:t>
            </a:r>
            <a:r>
              <a:rPr lang="en-US" b="1" i="1" dirty="0" smtClean="0">
                <a:solidFill>
                  <a:srgbClr val="000066"/>
                </a:solidFill>
              </a:rPr>
              <a:t> – </a:t>
            </a:r>
            <a:r>
              <a:rPr lang="ru-RU" b="1" i="1" dirty="0" smtClean="0">
                <a:solidFill>
                  <a:srgbClr val="000066"/>
                </a:solidFill>
              </a:rPr>
              <a:t>хорошо растворимы  в воде.</a:t>
            </a:r>
          </a:p>
          <a:p>
            <a:pPr>
              <a:buNone/>
            </a:pPr>
            <a:r>
              <a:rPr lang="en-US" b="1" dirty="0" smtClean="0">
                <a:solidFill>
                  <a:srgbClr val="000066"/>
                </a:solidFill>
              </a:rPr>
              <a:t>Ca(OH)</a:t>
            </a:r>
            <a:r>
              <a:rPr lang="en-US" b="1" baseline="-25000" dirty="0" smtClean="0">
                <a:solidFill>
                  <a:srgbClr val="000066"/>
                </a:solidFill>
              </a:rPr>
              <a:t>2</a:t>
            </a:r>
            <a:r>
              <a:rPr lang="ru-RU" b="1" baseline="-25000" dirty="0" smtClean="0">
                <a:solidFill>
                  <a:srgbClr val="000066"/>
                </a:solidFill>
              </a:rPr>
              <a:t> </a:t>
            </a:r>
            <a:r>
              <a:rPr lang="ru-RU" b="1" dirty="0" smtClean="0">
                <a:solidFill>
                  <a:srgbClr val="000066"/>
                </a:solidFill>
              </a:rPr>
              <a:t>  - </a:t>
            </a:r>
            <a:r>
              <a:rPr lang="ru-RU" b="1" dirty="0" err="1" smtClean="0">
                <a:solidFill>
                  <a:srgbClr val="000066"/>
                </a:solidFill>
              </a:rPr>
              <a:t>малорастворим</a:t>
            </a:r>
            <a:r>
              <a:rPr lang="ru-RU" b="1" dirty="0" smtClean="0">
                <a:solidFill>
                  <a:srgbClr val="000066"/>
                </a:solidFill>
              </a:rPr>
              <a:t> в воде.</a:t>
            </a:r>
            <a:endParaRPr lang="ru-RU" b="1" baseline="-25000" dirty="0" smtClean="0">
              <a:solidFill>
                <a:srgbClr val="000066"/>
              </a:solidFill>
            </a:endParaRPr>
          </a:p>
          <a:p>
            <a:pPr>
              <a:buNone/>
            </a:pPr>
            <a:r>
              <a:rPr lang="ru-RU" b="1" i="1" dirty="0" smtClean="0">
                <a:solidFill>
                  <a:srgbClr val="000066"/>
                </a:solidFill>
              </a:rPr>
              <a:t>Остальные основания в воде не растворимы.</a:t>
            </a:r>
            <a:r>
              <a:rPr lang="ru-RU" b="1" i="1" dirty="0" smtClean="0">
                <a:solidFill>
                  <a:srgbClr val="990033"/>
                </a:solidFill>
              </a:rPr>
              <a:t> </a:t>
            </a:r>
          </a:p>
        </p:txBody>
      </p:sp>
      <p:pic>
        <p:nvPicPr>
          <p:cNvPr id="25604" name="Picture 9" descr="i?id=20763046&amp;tov=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42373" y="3965575"/>
            <a:ext cx="2101627" cy="289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5" name="Picture 10" descr="i?id=25628646&amp;tov=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32240" y="1196975"/>
            <a:ext cx="2088232" cy="2182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6" name="Rectangle 11"/>
          <p:cNvSpPr>
            <a:spLocks noChangeArrowheads="1"/>
          </p:cNvSpPr>
          <p:nvPr/>
        </p:nvSpPr>
        <p:spPr bwMode="auto">
          <a:xfrm>
            <a:off x="6804248" y="1196752"/>
            <a:ext cx="143986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 dirty="0">
                <a:solidFill>
                  <a:schemeClr val="tx2"/>
                </a:solidFill>
              </a:rPr>
              <a:t>КОН</a:t>
            </a:r>
          </a:p>
        </p:txBody>
      </p:sp>
      <p:sp>
        <p:nvSpPr>
          <p:cNvPr id="25607" name="Rectangle 12"/>
          <p:cNvSpPr>
            <a:spLocks noChangeArrowheads="1"/>
          </p:cNvSpPr>
          <p:nvPr/>
        </p:nvSpPr>
        <p:spPr bwMode="auto">
          <a:xfrm>
            <a:off x="7020272" y="3933056"/>
            <a:ext cx="18002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</a:rPr>
              <a:t>Cu(OH)2</a:t>
            </a:r>
            <a:endParaRPr lang="ru-RU" sz="2800" b="1" dirty="0">
              <a:solidFill>
                <a:schemeClr val="tx2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dirty="0" smtClean="0">
                <a:solidFill>
                  <a:srgbClr val="660066"/>
                </a:solidFill>
              </a:rPr>
              <a:t>ПОЛУЧЕНИЕ ОСНОВАНИЙ</a:t>
            </a:r>
            <a:endParaRPr lang="ru-RU" sz="4800" b="1" dirty="0">
              <a:solidFill>
                <a:srgbClr val="660066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83568" y="1412776"/>
          <a:ext cx="8064896" cy="4023360"/>
        </p:xfrm>
        <a:graphic>
          <a:graphicData uri="http://schemas.openxmlformats.org/drawingml/2006/table">
            <a:tbl>
              <a:tblPr/>
              <a:tblGrid>
                <a:gridCol w="4255775"/>
                <a:gridCol w="3809121"/>
              </a:tblGrid>
              <a:tr h="26105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4000" b="1" u="sng" dirty="0" smtClean="0">
                          <a:solidFill>
                            <a:srgbClr val="000066"/>
                          </a:solidFill>
                          <a:latin typeface="Calibri"/>
                          <a:ea typeface="Calibri"/>
                          <a:cs typeface="Times New Roman"/>
                        </a:rPr>
                        <a:t>Растворимых</a:t>
                      </a:r>
                      <a:endParaRPr lang="ru-RU" sz="4000" b="1" u="sng" dirty="0" smtClean="0">
                        <a:solidFill>
                          <a:srgbClr val="000066"/>
                        </a:solidFill>
                        <a:latin typeface="Arial LatRus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3200" b="1" dirty="0" smtClean="0">
                          <a:solidFill>
                            <a:srgbClr val="A50021"/>
                          </a:solidFill>
                          <a:latin typeface="Calibri"/>
                          <a:ea typeface="Calibri"/>
                          <a:cs typeface="Arial"/>
                        </a:rPr>
                        <a:t>Активный</a:t>
                      </a:r>
                      <a:r>
                        <a:rPr lang="ru-RU" sz="3200" b="1" dirty="0" smtClean="0">
                          <a:solidFill>
                            <a:srgbClr val="A50021"/>
                          </a:solidFill>
                          <a:latin typeface="Calibri"/>
                          <a:ea typeface="Calibri"/>
                          <a:cs typeface="Arial LatRus"/>
                        </a:rPr>
                        <a:t> </a:t>
                      </a:r>
                      <a:r>
                        <a:rPr lang="ru-RU" sz="3200" b="1" dirty="0" smtClean="0">
                          <a:solidFill>
                            <a:srgbClr val="A50021"/>
                          </a:solidFill>
                          <a:latin typeface="Calibri"/>
                          <a:ea typeface="Calibri"/>
                          <a:cs typeface="Arial"/>
                        </a:rPr>
                        <a:t>металл</a:t>
                      </a:r>
                      <a:r>
                        <a:rPr lang="ru-RU" sz="3200" b="1" dirty="0" smtClean="0">
                          <a:solidFill>
                            <a:srgbClr val="A50021"/>
                          </a:solidFill>
                          <a:latin typeface="Calibri"/>
                          <a:ea typeface="Calibri"/>
                          <a:cs typeface="Arial LatRus"/>
                        </a:rPr>
                        <a:t> + </a:t>
                      </a:r>
                      <a:r>
                        <a:rPr lang="ru-RU" sz="3200" b="1" dirty="0" smtClean="0">
                          <a:solidFill>
                            <a:srgbClr val="A50021"/>
                          </a:solidFill>
                          <a:latin typeface="Calibri"/>
                          <a:ea typeface="Calibri"/>
                          <a:cs typeface="Arial"/>
                        </a:rPr>
                        <a:t>вода:</a:t>
                      </a:r>
                      <a:endParaRPr lang="ru-RU" sz="3200" b="1" dirty="0" smtClean="0">
                        <a:solidFill>
                          <a:srgbClr val="A50021"/>
                        </a:solidFill>
                        <a:latin typeface="Arial LatRus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200" b="1" dirty="0" smtClean="0">
                          <a:solidFill>
                            <a:srgbClr val="660066"/>
                          </a:solidFill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en-US" sz="3200" b="1" dirty="0" err="1" smtClean="0">
                          <a:solidFill>
                            <a:srgbClr val="660066"/>
                          </a:solidFill>
                          <a:latin typeface="Calibri"/>
                          <a:ea typeface="Calibri"/>
                          <a:cs typeface="Times New Roman"/>
                        </a:rPr>
                        <a:t>NaOH</a:t>
                      </a:r>
                      <a:r>
                        <a:rPr lang="en-US" sz="3200" b="1" dirty="0" smtClean="0">
                          <a:solidFill>
                            <a:srgbClr val="660066"/>
                          </a:solidFill>
                          <a:latin typeface="Calibri"/>
                          <a:ea typeface="Calibri"/>
                          <a:cs typeface="Times New Roman"/>
                        </a:rPr>
                        <a:t> + 2H</a:t>
                      </a:r>
                      <a:r>
                        <a:rPr lang="en-US" sz="3200" b="1" baseline="-25000" dirty="0" smtClean="0">
                          <a:solidFill>
                            <a:srgbClr val="660066"/>
                          </a:solidFill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en-US" sz="3200" b="1" dirty="0" smtClean="0">
                          <a:solidFill>
                            <a:srgbClr val="660066"/>
                          </a:solidFill>
                          <a:latin typeface="Calibri"/>
                          <a:ea typeface="Calibri"/>
                          <a:cs typeface="Times New Roman"/>
                        </a:rPr>
                        <a:t>O =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200" b="1" dirty="0" smtClean="0">
                          <a:solidFill>
                            <a:srgbClr val="660066"/>
                          </a:solidFill>
                          <a:latin typeface="Calibri"/>
                          <a:ea typeface="Calibri"/>
                          <a:cs typeface="Times New Roman"/>
                        </a:rPr>
                        <a:t>= 2NaOH + H</a:t>
                      </a:r>
                      <a:r>
                        <a:rPr lang="en-US" sz="3200" b="1" baseline="-25000" dirty="0" smtClean="0">
                          <a:solidFill>
                            <a:srgbClr val="660066"/>
                          </a:solidFill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3200" b="1" dirty="0" smtClean="0">
                        <a:solidFill>
                          <a:srgbClr val="660066"/>
                        </a:solidFill>
                        <a:latin typeface="Arial LatRus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3200" b="1" dirty="0" smtClean="0">
                          <a:solidFill>
                            <a:srgbClr val="A50021"/>
                          </a:solidFill>
                          <a:latin typeface="Calibri"/>
                          <a:ea typeface="Calibri"/>
                          <a:cs typeface="Times New Roman"/>
                        </a:rPr>
                        <a:t>Оксид активного </a:t>
                      </a:r>
                      <a:endParaRPr lang="en-US" sz="3200" b="1" dirty="0" smtClean="0">
                        <a:solidFill>
                          <a:srgbClr val="A5002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ru-RU" sz="3200" b="1" dirty="0" smtClean="0">
                          <a:solidFill>
                            <a:srgbClr val="A50021"/>
                          </a:solidFill>
                          <a:latin typeface="Calibri"/>
                          <a:ea typeface="Calibri"/>
                          <a:cs typeface="Times New Roman"/>
                        </a:rPr>
                        <a:t>металла + вода:</a:t>
                      </a:r>
                      <a:endParaRPr lang="ru-RU" sz="3200" b="1" dirty="0" smtClean="0">
                        <a:solidFill>
                          <a:srgbClr val="A50021"/>
                        </a:solidFill>
                        <a:latin typeface="Arial LatRus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200" b="1" dirty="0" err="1" smtClean="0">
                          <a:solidFill>
                            <a:srgbClr val="660066"/>
                          </a:solidFill>
                          <a:latin typeface="Calibri"/>
                          <a:ea typeface="Calibri"/>
                          <a:cs typeface="Times New Roman"/>
                        </a:rPr>
                        <a:t>СаО</a:t>
                      </a:r>
                      <a:r>
                        <a:rPr lang="ru-RU" sz="3200" b="1" dirty="0" smtClean="0">
                          <a:solidFill>
                            <a:srgbClr val="660066"/>
                          </a:solidFill>
                          <a:latin typeface="Calibri"/>
                          <a:ea typeface="Calibri"/>
                          <a:cs typeface="Times New Roman"/>
                        </a:rPr>
                        <a:t> + Н2О = </a:t>
                      </a:r>
                      <a:r>
                        <a:rPr lang="ru-RU" sz="3200" b="1" dirty="0" err="1" smtClean="0">
                          <a:solidFill>
                            <a:srgbClr val="660066"/>
                          </a:solidFill>
                          <a:latin typeface="Calibri"/>
                          <a:ea typeface="Calibri"/>
                          <a:cs typeface="Times New Roman"/>
                        </a:rPr>
                        <a:t>Са</a:t>
                      </a:r>
                      <a:r>
                        <a:rPr lang="ru-RU" sz="3200" b="1" dirty="0" smtClean="0">
                          <a:solidFill>
                            <a:srgbClr val="660066"/>
                          </a:solidFill>
                          <a:latin typeface="Calibri"/>
                          <a:ea typeface="Calibri"/>
                          <a:cs typeface="Times New Roman"/>
                        </a:rPr>
                        <a:t>(ОН)</a:t>
                      </a:r>
                      <a:r>
                        <a:rPr lang="ru-RU" sz="3200" b="1" baseline="-25000" dirty="0" smtClean="0">
                          <a:solidFill>
                            <a:srgbClr val="660066"/>
                          </a:solidFill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3200" b="1" dirty="0">
                        <a:solidFill>
                          <a:srgbClr val="660066"/>
                        </a:solidFill>
                        <a:latin typeface="Arial LatRus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4000" b="1" u="sng" dirty="0" smtClean="0">
                          <a:solidFill>
                            <a:srgbClr val="000066"/>
                          </a:solidFill>
                          <a:latin typeface="Calibri"/>
                          <a:ea typeface="Calibri"/>
                          <a:cs typeface="Times New Roman"/>
                        </a:rPr>
                        <a:t>Нерастворимых</a:t>
                      </a:r>
                      <a:endParaRPr lang="ru-RU" sz="4000" b="1" u="sng" dirty="0" smtClean="0">
                        <a:solidFill>
                          <a:srgbClr val="000066"/>
                        </a:solidFill>
                        <a:latin typeface="Arial LatRus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320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3200" b="1" dirty="0" smtClean="0">
                          <a:solidFill>
                            <a:srgbClr val="A50021"/>
                          </a:solidFill>
                          <a:latin typeface="Calibri"/>
                          <a:ea typeface="Calibri"/>
                          <a:cs typeface="Times New Roman"/>
                        </a:rPr>
                        <a:t>Соль + щелочь:</a:t>
                      </a:r>
                      <a:endParaRPr lang="ru-RU" sz="3200" b="1" dirty="0" smtClean="0">
                        <a:solidFill>
                          <a:srgbClr val="A50021"/>
                        </a:solidFill>
                        <a:latin typeface="Arial LatRus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200" b="1" dirty="0" smtClean="0">
                          <a:solidFill>
                            <a:srgbClr val="660066"/>
                          </a:solidFill>
                          <a:latin typeface="Calibri"/>
                          <a:ea typeface="Calibri"/>
                          <a:cs typeface="Times New Roman"/>
                        </a:rPr>
                        <a:t>    CuCl</a:t>
                      </a:r>
                      <a:r>
                        <a:rPr lang="en-US" sz="3200" b="1" baseline="-25000" dirty="0" smtClean="0">
                          <a:solidFill>
                            <a:srgbClr val="660066"/>
                          </a:solidFill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en-US" sz="3200" b="1" dirty="0" smtClean="0">
                          <a:solidFill>
                            <a:srgbClr val="660066"/>
                          </a:solidFill>
                          <a:latin typeface="Calibri"/>
                          <a:ea typeface="Calibri"/>
                          <a:cs typeface="Times New Roman"/>
                        </a:rPr>
                        <a:t> + 2NaOH =     =Cu(OH)</a:t>
                      </a:r>
                      <a:r>
                        <a:rPr lang="en-US" sz="3200" b="1" baseline="-25000" dirty="0" smtClean="0">
                          <a:solidFill>
                            <a:srgbClr val="660066"/>
                          </a:solidFill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en-US" sz="3200" b="1" dirty="0" smtClean="0">
                          <a:solidFill>
                            <a:srgbClr val="660066"/>
                          </a:solidFill>
                          <a:latin typeface="Calibri"/>
                          <a:ea typeface="Calibri"/>
                          <a:cs typeface="Times New Roman"/>
                        </a:rPr>
                        <a:t> + 2NaCl</a:t>
                      </a:r>
                      <a:endParaRPr lang="ru-RU" sz="3200" b="1" dirty="0">
                        <a:solidFill>
                          <a:srgbClr val="660066"/>
                        </a:solidFill>
                        <a:latin typeface="Arial LatRus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2050" name="Picture 2" descr="C:\Users\Notebook\Desktop\kolby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6050" y="3840162"/>
            <a:ext cx="3162374" cy="26131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9632" y="188640"/>
            <a:ext cx="653654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solidFill>
                  <a:srgbClr val="663300"/>
                </a:solidFill>
              </a:rPr>
              <a:t>   Минута истории</a:t>
            </a:r>
            <a:endParaRPr lang="ru-RU" sz="6000" b="1" dirty="0">
              <a:solidFill>
                <a:srgbClr val="663300"/>
              </a:solidFill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1628800"/>
            <a:ext cx="5715000" cy="468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0" y="1412776"/>
            <a:ext cx="91440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 smtClean="0">
                <a:solidFill>
                  <a:srgbClr val="993366"/>
                </a:solidFill>
              </a:rPr>
              <a:t>В три пробирки  с растворами </a:t>
            </a:r>
            <a:r>
              <a:rPr lang="ru-RU" sz="4400" b="1" dirty="0" err="1" smtClean="0">
                <a:solidFill>
                  <a:srgbClr val="993366"/>
                </a:solidFill>
              </a:rPr>
              <a:t>гидроксида</a:t>
            </a:r>
            <a:r>
              <a:rPr lang="ru-RU" sz="4400" b="1" dirty="0" smtClean="0">
                <a:solidFill>
                  <a:srgbClr val="993366"/>
                </a:solidFill>
              </a:rPr>
              <a:t> натрия прилейте  соответственно  по каплям лакмус, метилоранж, фенолфталеин. </a:t>
            </a:r>
          </a:p>
          <a:p>
            <a:r>
              <a:rPr lang="ru-RU" sz="4400" b="1" dirty="0" smtClean="0">
                <a:solidFill>
                  <a:srgbClr val="993366"/>
                </a:solidFill>
              </a:rPr>
              <a:t>Наблюдения запишите в тетради, сделайте вывод </a:t>
            </a:r>
            <a:r>
              <a:rPr lang="ru-RU" sz="4400" b="1" dirty="0" err="1" smtClean="0">
                <a:solidFill>
                  <a:srgbClr val="993366"/>
                </a:solidFill>
              </a:rPr>
              <a:t>ы</a:t>
            </a:r>
            <a:r>
              <a:rPr lang="ru-RU" sz="4400" b="1" dirty="0" smtClean="0">
                <a:solidFill>
                  <a:srgbClr val="993366"/>
                </a:solidFill>
              </a:rPr>
              <a:t>.</a:t>
            </a:r>
            <a:endParaRPr lang="ru-RU" sz="4400" b="1" dirty="0">
              <a:solidFill>
                <a:srgbClr val="993366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39552" y="404664"/>
            <a:ext cx="76328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rgbClr val="660033"/>
                </a:solidFill>
              </a:rPr>
              <a:t>ПРАКТИЧЕСКАЯ РАБОТА</a:t>
            </a:r>
            <a:r>
              <a:rPr lang="en-US" sz="4800" b="1" dirty="0" smtClean="0">
                <a:solidFill>
                  <a:srgbClr val="660033"/>
                </a:solidFill>
              </a:rPr>
              <a:t> 2</a:t>
            </a:r>
            <a:r>
              <a:rPr lang="ru-RU" sz="4800" b="1" dirty="0" smtClean="0">
                <a:solidFill>
                  <a:srgbClr val="660033"/>
                </a:solidFill>
              </a:rPr>
              <a:t>:</a:t>
            </a:r>
            <a:endParaRPr lang="ru-RU" sz="4800" b="1" dirty="0">
              <a:solidFill>
                <a:srgbClr val="660033"/>
              </a:solidFill>
            </a:endParaRPr>
          </a:p>
        </p:txBody>
      </p:sp>
      <p:pic>
        <p:nvPicPr>
          <p:cNvPr id="30722" name="Picture 2" descr="C:\Users\Notebook\Desktop\kolby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4953000"/>
            <a:ext cx="4032448" cy="190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0066"/>
                </a:solidFill>
              </a:rPr>
              <a:t>НАБЛЮДЕНИЯ И ВЫВОДЫ:</a:t>
            </a:r>
            <a:endParaRPr lang="ru-RU" b="1" dirty="0">
              <a:solidFill>
                <a:srgbClr val="000066"/>
              </a:solidFill>
            </a:endParaRPr>
          </a:p>
        </p:txBody>
      </p:sp>
      <p:sp>
        <p:nvSpPr>
          <p:cNvPr id="3" name="AutoShape 6"/>
          <p:cNvSpPr>
            <a:spLocks noChangeArrowheads="1"/>
          </p:cNvSpPr>
          <p:nvPr/>
        </p:nvSpPr>
        <p:spPr bwMode="auto">
          <a:xfrm>
            <a:off x="899592" y="4941168"/>
            <a:ext cx="1655763" cy="1152128"/>
          </a:xfrm>
          <a:custGeom>
            <a:avLst/>
            <a:gdLst>
              <a:gd name="T0" fmla="*/ 111058232 w 21600"/>
              <a:gd name="T1" fmla="*/ 43346953 h 21600"/>
              <a:gd name="T2" fmla="*/ 63461866 w 21600"/>
              <a:gd name="T3" fmla="*/ 86693842 h 21600"/>
              <a:gd name="T4" fmla="*/ 15865428 w 21600"/>
              <a:gd name="T5" fmla="*/ 43346953 h 21600"/>
              <a:gd name="T6" fmla="*/ 63461866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00009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" name="AutoShape 6"/>
          <p:cNvSpPr>
            <a:spLocks noChangeArrowheads="1"/>
          </p:cNvSpPr>
          <p:nvPr/>
        </p:nvSpPr>
        <p:spPr bwMode="auto">
          <a:xfrm>
            <a:off x="3851920" y="5013176"/>
            <a:ext cx="1791866" cy="1152401"/>
          </a:xfrm>
          <a:custGeom>
            <a:avLst/>
            <a:gdLst>
              <a:gd name="T0" fmla="*/ 111058232 w 21600"/>
              <a:gd name="T1" fmla="*/ 43346953 h 21600"/>
              <a:gd name="T2" fmla="*/ 63461866 w 21600"/>
              <a:gd name="T3" fmla="*/ 86693842 h 21600"/>
              <a:gd name="T4" fmla="*/ 15865428 w 21600"/>
              <a:gd name="T5" fmla="*/ 43346953 h 21600"/>
              <a:gd name="T6" fmla="*/ 63461866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5" name="AutoShape 14"/>
          <p:cNvSpPr>
            <a:spLocks noChangeArrowheads="1"/>
          </p:cNvSpPr>
          <p:nvPr/>
        </p:nvSpPr>
        <p:spPr bwMode="auto">
          <a:xfrm>
            <a:off x="6588224" y="4941168"/>
            <a:ext cx="1655762" cy="1224409"/>
          </a:xfrm>
          <a:custGeom>
            <a:avLst/>
            <a:gdLst>
              <a:gd name="T0" fmla="*/ 111058088 w 21600"/>
              <a:gd name="T1" fmla="*/ 43346953 h 21600"/>
              <a:gd name="T2" fmla="*/ 63461751 w 21600"/>
              <a:gd name="T3" fmla="*/ 86693842 h 21600"/>
              <a:gd name="T4" fmla="*/ 15865419 w 21600"/>
              <a:gd name="T5" fmla="*/ 43346953 h 21600"/>
              <a:gd name="T6" fmla="*/ 63461751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BC087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0" y="1052736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 dirty="0" smtClean="0">
                <a:solidFill>
                  <a:srgbClr val="9E001E"/>
                </a:solidFill>
                <a:latin typeface="Times New Roman" pitchFamily="18" charset="0"/>
              </a:rPr>
              <a:t>Индикаторы – от лат. «</a:t>
            </a:r>
            <a:r>
              <a:rPr lang="en-US" sz="3200" b="1" dirty="0" smtClean="0">
                <a:solidFill>
                  <a:srgbClr val="9E001E"/>
                </a:solidFill>
                <a:latin typeface="Times New Roman" pitchFamily="18" charset="0"/>
              </a:rPr>
              <a:t>indication</a:t>
            </a:r>
            <a:r>
              <a:rPr lang="ru-RU" sz="3200" b="1" dirty="0" smtClean="0">
                <a:solidFill>
                  <a:srgbClr val="9E001E"/>
                </a:solidFill>
                <a:latin typeface="Times New Roman" pitchFamily="18" charset="0"/>
              </a:rPr>
              <a:t>» - указатели</a:t>
            </a:r>
            <a:endParaRPr lang="ru-RU" sz="3200" b="1" dirty="0">
              <a:solidFill>
                <a:srgbClr val="9E001E"/>
              </a:solidFill>
              <a:latin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15616" y="6093296"/>
            <a:ext cx="71287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NaOH</a:t>
            </a:r>
            <a:r>
              <a:rPr lang="en-US" sz="3200" dirty="0" smtClean="0"/>
              <a:t>                       </a:t>
            </a:r>
            <a:r>
              <a:rPr lang="en-US" sz="3200" dirty="0" err="1" smtClean="0"/>
              <a:t>NaOH</a:t>
            </a:r>
            <a:r>
              <a:rPr lang="en-US" sz="3200" dirty="0" smtClean="0"/>
              <a:t>                  </a:t>
            </a:r>
            <a:r>
              <a:rPr lang="en-US" sz="3200" dirty="0" err="1" smtClean="0"/>
              <a:t>NaOH</a:t>
            </a:r>
            <a:r>
              <a:rPr lang="en-US" sz="3200" dirty="0" smtClean="0"/>
              <a:t>                         </a:t>
            </a:r>
            <a:endParaRPr lang="ru-RU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0" y="4077072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0066"/>
                </a:solidFill>
              </a:rPr>
              <a:t>        </a:t>
            </a:r>
            <a:r>
              <a:rPr lang="ru-RU" sz="3200" dirty="0" smtClean="0">
                <a:solidFill>
                  <a:srgbClr val="000066"/>
                </a:solidFill>
              </a:rPr>
              <a:t>Лакмус               </a:t>
            </a:r>
            <a:r>
              <a:rPr lang="ru-RU" sz="3200" dirty="0" smtClean="0">
                <a:solidFill>
                  <a:srgbClr val="993300"/>
                </a:solidFill>
              </a:rPr>
              <a:t>метилоранж  </a:t>
            </a:r>
            <a:r>
              <a:rPr lang="ru-RU" sz="3200" dirty="0" smtClean="0"/>
              <a:t>     </a:t>
            </a:r>
            <a:r>
              <a:rPr lang="ru-RU" sz="3200" b="1" dirty="0" smtClean="0">
                <a:solidFill>
                  <a:srgbClr val="660033"/>
                </a:solidFill>
              </a:rPr>
              <a:t>фенолфталеин</a:t>
            </a:r>
            <a:endParaRPr lang="ru-RU" sz="3200" b="1" dirty="0">
              <a:solidFill>
                <a:srgbClr val="660033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0" y="1628800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866600"/>
                </a:solidFill>
              </a:rPr>
              <a:t>Изменение окраски индикатора в щелочной среде:</a:t>
            </a:r>
            <a:endParaRPr lang="ru-RU" sz="3200" b="1" dirty="0">
              <a:solidFill>
                <a:srgbClr val="86660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0" y="2564904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660033"/>
                </a:solidFill>
              </a:rPr>
              <a:t>Бесцветный фенолфталеин—малиновый</a:t>
            </a:r>
          </a:p>
          <a:p>
            <a:r>
              <a:rPr lang="ru-RU" sz="3200" b="1" dirty="0" smtClean="0">
                <a:solidFill>
                  <a:srgbClr val="660033"/>
                </a:solidFill>
              </a:rPr>
              <a:t>Метиловый оранжевый—желтый</a:t>
            </a:r>
          </a:p>
          <a:p>
            <a:r>
              <a:rPr lang="ru-RU" sz="3200" b="1" dirty="0" smtClean="0">
                <a:solidFill>
                  <a:srgbClr val="660033"/>
                </a:solidFill>
              </a:rPr>
              <a:t>лакмус—синий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dirty="0" smtClean="0">
                <a:solidFill>
                  <a:srgbClr val="800000"/>
                </a:solidFill>
              </a:rPr>
              <a:t>ПРИМЕНЕИЕ ОСНОВАНИЙ</a:t>
            </a:r>
            <a:endParaRPr lang="ru-RU" sz="4800" b="1" dirty="0">
              <a:solidFill>
                <a:srgbClr val="8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5536" y="1196752"/>
            <a:ext cx="87484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          </a:t>
            </a:r>
            <a:r>
              <a:rPr lang="ru-RU" sz="4000" b="1" dirty="0" smtClean="0">
                <a:solidFill>
                  <a:srgbClr val="000066"/>
                </a:solidFill>
              </a:rPr>
              <a:t>Самостоятельная работа с</a:t>
            </a:r>
          </a:p>
          <a:p>
            <a:r>
              <a:rPr lang="ru-RU" sz="4000" b="1" dirty="0" smtClean="0">
                <a:solidFill>
                  <a:srgbClr val="000066"/>
                </a:solidFill>
              </a:rPr>
              <a:t>                      учебником</a:t>
            </a:r>
            <a:endParaRPr lang="ru-RU" sz="4000" b="1" dirty="0">
              <a:solidFill>
                <a:srgbClr val="000066"/>
              </a:solidFill>
            </a:endParaRPr>
          </a:p>
        </p:txBody>
      </p:sp>
      <p:pic>
        <p:nvPicPr>
          <p:cNvPr id="6" name="Picture 5" descr="C:\Users\Notebook\Downloads\1301070639_tualetsap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4797152"/>
            <a:ext cx="1800200" cy="1142455"/>
          </a:xfrm>
          <a:prstGeom prst="rect">
            <a:avLst/>
          </a:prstGeom>
          <a:noFill/>
        </p:spPr>
      </p:pic>
      <p:pic>
        <p:nvPicPr>
          <p:cNvPr id="7" name="Picture 7" descr="C:\Users\Notebook\Downloads\images (4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2708920"/>
            <a:ext cx="1095698" cy="2027461"/>
          </a:xfrm>
          <a:prstGeom prst="rect">
            <a:avLst/>
          </a:prstGeom>
          <a:noFill/>
        </p:spPr>
      </p:pic>
      <p:pic>
        <p:nvPicPr>
          <p:cNvPr id="8" name="Picture 4" descr="C:\Users\Notebook\Downloads\1292596101_3687016_690e035d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32240" y="2564904"/>
            <a:ext cx="1822922" cy="1296145"/>
          </a:xfrm>
          <a:prstGeom prst="rect">
            <a:avLst/>
          </a:prstGeom>
          <a:noFill/>
        </p:spPr>
      </p:pic>
      <p:pic>
        <p:nvPicPr>
          <p:cNvPr id="9" name="Picture 6" descr="C:\Users\Notebook\Downloads\images (3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04248" y="4725144"/>
            <a:ext cx="1835622" cy="1440160"/>
          </a:xfrm>
          <a:prstGeom prst="rect">
            <a:avLst/>
          </a:prstGeom>
          <a:noFill/>
        </p:spPr>
      </p:pic>
      <p:pic>
        <p:nvPicPr>
          <p:cNvPr id="10" name="Picture 8" descr="C:\Users\Notebook\Downloads\1364369138_5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9552" y="2420888"/>
            <a:ext cx="1944216" cy="1390104"/>
          </a:xfrm>
          <a:prstGeom prst="rect">
            <a:avLst/>
          </a:prstGeom>
          <a:noFill/>
        </p:spPr>
      </p:pic>
      <p:pic>
        <p:nvPicPr>
          <p:cNvPr id="31748" name="Picture 4" descr="C:\Users\Notebook\Downloads\images (5)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860032" y="4149080"/>
            <a:ext cx="1224136" cy="20036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277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3300"/>
                </a:solidFill>
              </a:rPr>
              <a:t>ЗАКРЕПЛЕНИЕ ПРОЙДЕННОГО МАТЕРИАЛА</a:t>
            </a:r>
            <a:endParaRPr lang="ru-RU" b="1" dirty="0">
              <a:solidFill>
                <a:srgbClr val="0033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7544" y="1916832"/>
            <a:ext cx="835292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800" b="1" dirty="0" smtClean="0">
                <a:solidFill>
                  <a:srgbClr val="333300"/>
                </a:solidFill>
              </a:rPr>
              <a:t>1. ПРИВЕДЕНЫ ФОРМУЛЫ ОКСИДОВ:</a:t>
            </a:r>
          </a:p>
          <a:p>
            <a:r>
              <a:rPr lang="en-US" sz="2800" b="1" dirty="0" smtClean="0">
                <a:solidFill>
                  <a:srgbClr val="333300"/>
                </a:solidFill>
              </a:rPr>
              <a:t>K</a:t>
            </a:r>
            <a:r>
              <a:rPr lang="ru-RU" sz="2800" b="1" baseline="-25000" dirty="0" smtClean="0">
                <a:solidFill>
                  <a:srgbClr val="333300"/>
                </a:solidFill>
              </a:rPr>
              <a:t>2</a:t>
            </a:r>
            <a:r>
              <a:rPr lang="en-US" sz="2800" b="1" dirty="0" smtClean="0">
                <a:solidFill>
                  <a:srgbClr val="333300"/>
                </a:solidFill>
              </a:rPr>
              <a:t>O</a:t>
            </a:r>
            <a:r>
              <a:rPr lang="ru-RU" sz="2800" b="1" dirty="0" smtClean="0">
                <a:solidFill>
                  <a:srgbClr val="333300"/>
                </a:solidFill>
              </a:rPr>
              <a:t>, </a:t>
            </a:r>
            <a:r>
              <a:rPr lang="en-US" sz="2800" b="1" dirty="0" err="1" smtClean="0">
                <a:solidFill>
                  <a:srgbClr val="333300"/>
                </a:solidFill>
              </a:rPr>
              <a:t>BaO</a:t>
            </a:r>
            <a:r>
              <a:rPr lang="ru-RU" sz="2800" b="1" dirty="0" smtClean="0">
                <a:solidFill>
                  <a:srgbClr val="333300"/>
                </a:solidFill>
              </a:rPr>
              <a:t>, </a:t>
            </a:r>
            <a:r>
              <a:rPr lang="en-US" sz="2800" b="1" dirty="0" smtClean="0">
                <a:solidFill>
                  <a:srgbClr val="333300"/>
                </a:solidFill>
              </a:rPr>
              <a:t>Cr</a:t>
            </a:r>
            <a:r>
              <a:rPr lang="ru-RU" sz="2800" b="1" baseline="-25000" dirty="0" smtClean="0">
                <a:solidFill>
                  <a:srgbClr val="333300"/>
                </a:solidFill>
              </a:rPr>
              <a:t>2</a:t>
            </a:r>
            <a:r>
              <a:rPr lang="en-US" sz="2800" b="1" dirty="0" smtClean="0">
                <a:solidFill>
                  <a:srgbClr val="333300"/>
                </a:solidFill>
              </a:rPr>
              <a:t>O</a:t>
            </a:r>
            <a:r>
              <a:rPr lang="ru-RU" sz="2800" b="1" baseline="-25000" dirty="0" smtClean="0">
                <a:solidFill>
                  <a:srgbClr val="333300"/>
                </a:solidFill>
              </a:rPr>
              <a:t>3</a:t>
            </a:r>
            <a:r>
              <a:rPr lang="ru-RU" sz="2800" b="1" dirty="0" smtClean="0">
                <a:solidFill>
                  <a:srgbClr val="333300"/>
                </a:solidFill>
              </a:rPr>
              <a:t>.</a:t>
            </a:r>
          </a:p>
          <a:p>
            <a:r>
              <a:rPr lang="ru-RU" sz="2800" b="1" dirty="0" smtClean="0">
                <a:solidFill>
                  <a:srgbClr val="333300"/>
                </a:solidFill>
              </a:rPr>
              <a:t>СОСТАВИТЬ ФОРМУЛЫ ИХ ГИДРОКСИДОВ И НАЗВАТЬ ИХ.</a:t>
            </a:r>
          </a:p>
          <a:p>
            <a:pPr lvl="0"/>
            <a:r>
              <a:rPr lang="ru-RU" sz="2800" b="1" dirty="0" smtClean="0">
                <a:solidFill>
                  <a:srgbClr val="333300"/>
                </a:solidFill>
              </a:rPr>
              <a:t>2. ПРИВЕДЕНЫ ФОРМУЛЫ ОСНОВАНИЙ:</a:t>
            </a:r>
          </a:p>
          <a:p>
            <a:r>
              <a:rPr lang="en-US" sz="2800" b="1" dirty="0" smtClean="0">
                <a:solidFill>
                  <a:srgbClr val="333300"/>
                </a:solidFill>
              </a:rPr>
              <a:t>Cu(OH)2, Cu(OH)</a:t>
            </a:r>
            <a:r>
              <a:rPr lang="ru-RU" sz="2800" b="1" dirty="0" smtClean="0">
                <a:solidFill>
                  <a:srgbClr val="333300"/>
                </a:solidFill>
              </a:rPr>
              <a:t>.</a:t>
            </a:r>
          </a:p>
          <a:p>
            <a:r>
              <a:rPr lang="en-US" sz="2800" b="1" dirty="0" smtClean="0">
                <a:solidFill>
                  <a:srgbClr val="333300"/>
                </a:solidFill>
              </a:rPr>
              <a:t>C</a:t>
            </a:r>
            <a:r>
              <a:rPr lang="ru-RU" sz="2800" b="1" dirty="0" smtClean="0">
                <a:solidFill>
                  <a:srgbClr val="333300"/>
                </a:solidFill>
              </a:rPr>
              <a:t>ОСТАВИТЬ  ФОРМУЛЫ ИХ ОКСИДОВ И НАЗВАТЬ ИХ.</a:t>
            </a:r>
          </a:p>
          <a:p>
            <a:pPr lvl="0"/>
            <a:r>
              <a:rPr lang="ru-RU" sz="2800" b="1" dirty="0" smtClean="0">
                <a:solidFill>
                  <a:srgbClr val="333300"/>
                </a:solidFill>
              </a:rPr>
              <a:t>3. СОСТАВИТЬ ФОРМУЛЫ ПО НАЗВАНИЯМ:</a:t>
            </a:r>
          </a:p>
          <a:p>
            <a:r>
              <a:rPr lang="ru-RU" sz="2800" b="1" i="1" dirty="0" err="1" smtClean="0">
                <a:solidFill>
                  <a:srgbClr val="333300"/>
                </a:solidFill>
              </a:rPr>
              <a:t>гидроксид</a:t>
            </a:r>
            <a:r>
              <a:rPr lang="ru-RU" sz="2800" b="1" i="1" dirty="0" smtClean="0">
                <a:solidFill>
                  <a:srgbClr val="333300"/>
                </a:solidFill>
              </a:rPr>
              <a:t> лития, </a:t>
            </a:r>
            <a:r>
              <a:rPr lang="ru-RU" sz="2800" b="1" i="1" dirty="0" err="1" smtClean="0">
                <a:solidFill>
                  <a:srgbClr val="333300"/>
                </a:solidFill>
              </a:rPr>
              <a:t>гидроксид</a:t>
            </a:r>
            <a:r>
              <a:rPr lang="ru-RU" sz="2800" b="1" i="1" dirty="0" smtClean="0">
                <a:solidFill>
                  <a:srgbClr val="333300"/>
                </a:solidFill>
              </a:rPr>
              <a:t> калия, </a:t>
            </a:r>
            <a:r>
              <a:rPr lang="ru-RU" sz="2800" b="1" i="1" dirty="0" err="1" smtClean="0">
                <a:solidFill>
                  <a:srgbClr val="333300"/>
                </a:solidFill>
              </a:rPr>
              <a:t>гидроксид</a:t>
            </a:r>
            <a:r>
              <a:rPr lang="ru-RU" sz="2800" b="1" i="1" dirty="0" smtClean="0">
                <a:solidFill>
                  <a:srgbClr val="333300"/>
                </a:solidFill>
              </a:rPr>
              <a:t> железа (</a:t>
            </a:r>
            <a:r>
              <a:rPr lang="en-US" sz="2800" b="1" i="1" dirty="0" smtClean="0">
                <a:solidFill>
                  <a:srgbClr val="333300"/>
                </a:solidFill>
              </a:rPr>
              <a:t>III</a:t>
            </a:r>
            <a:r>
              <a:rPr lang="ru-RU" sz="2800" b="1" i="1" dirty="0" smtClean="0">
                <a:solidFill>
                  <a:srgbClr val="333300"/>
                </a:solidFill>
              </a:rPr>
              <a:t>). </a:t>
            </a:r>
            <a:endParaRPr lang="ru-RU" sz="2800" b="1" dirty="0">
              <a:solidFill>
                <a:srgbClr val="333300"/>
              </a:solidFill>
            </a:endParaRPr>
          </a:p>
        </p:txBody>
      </p:sp>
      <p:pic>
        <p:nvPicPr>
          <p:cNvPr id="33794" name="Picture 2" descr="C:\Users\Notebook\Desktop\загруженное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620688"/>
            <a:ext cx="1368152" cy="13408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0"/>
            <a:ext cx="8244408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600" b="1" dirty="0" smtClean="0">
                <a:solidFill>
                  <a:srgbClr val="003300"/>
                </a:solidFill>
              </a:rPr>
              <a:t>Д/З</a:t>
            </a:r>
            <a:r>
              <a:rPr lang="ru-RU" sz="5400" b="1" dirty="0" smtClean="0">
                <a:solidFill>
                  <a:srgbClr val="003300"/>
                </a:solidFill>
              </a:rPr>
              <a:t>:    </a:t>
            </a:r>
            <a:r>
              <a:rPr lang="en-US" sz="5400" b="1" dirty="0" smtClean="0">
                <a:solidFill>
                  <a:srgbClr val="003300"/>
                </a:solidFill>
              </a:rPr>
              <a:t>§</a:t>
            </a:r>
            <a:r>
              <a:rPr lang="ru-RU" sz="5400" b="1" dirty="0" smtClean="0">
                <a:solidFill>
                  <a:srgbClr val="003300"/>
                </a:solidFill>
              </a:rPr>
              <a:t> 31 (кроме      химических свойств).</a:t>
            </a:r>
            <a:br>
              <a:rPr lang="ru-RU" sz="5400" b="1" dirty="0" smtClean="0">
                <a:solidFill>
                  <a:srgbClr val="003300"/>
                </a:solidFill>
              </a:rPr>
            </a:br>
            <a:r>
              <a:rPr lang="ru-RU" sz="5400" b="1" dirty="0" smtClean="0">
                <a:solidFill>
                  <a:srgbClr val="003300"/>
                </a:solidFill>
              </a:rPr>
              <a:t>У. 2,3 , Задача №1 с.86.</a:t>
            </a:r>
            <a:endParaRPr lang="ru-RU" sz="5400" b="1" dirty="0">
              <a:solidFill>
                <a:srgbClr val="003300"/>
              </a:solidFill>
            </a:endParaRPr>
          </a:p>
        </p:txBody>
      </p:sp>
      <p:pic>
        <p:nvPicPr>
          <p:cNvPr id="4" name="Picture 3" descr="C:\Users\Notebook\Desktop\загруженное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3068960"/>
            <a:ext cx="3744416" cy="326965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11560" y="476672"/>
            <a:ext cx="853244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solidFill>
                  <a:srgbClr val="660033"/>
                </a:solidFill>
              </a:rPr>
              <a:t>«Сколько б ты ни жил,</a:t>
            </a:r>
          </a:p>
          <a:p>
            <a:r>
              <a:rPr lang="ru-RU" sz="6000" b="1" dirty="0" smtClean="0">
                <a:solidFill>
                  <a:srgbClr val="660033"/>
                </a:solidFill>
              </a:rPr>
              <a:t>          всю жизнь </a:t>
            </a:r>
          </a:p>
          <a:p>
            <a:r>
              <a:rPr lang="ru-RU" sz="6000" b="1" dirty="0" smtClean="0">
                <a:solidFill>
                  <a:srgbClr val="660033"/>
                </a:solidFill>
              </a:rPr>
              <a:t>       следует учиться»</a:t>
            </a:r>
            <a:endParaRPr lang="ru-RU" sz="6000" b="1" dirty="0">
              <a:solidFill>
                <a:srgbClr val="660033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43808" y="3356992"/>
            <a:ext cx="61206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4000" b="1" dirty="0" smtClean="0">
                <a:solidFill>
                  <a:srgbClr val="660033"/>
                </a:solidFill>
              </a:rPr>
              <a:t>Сенека </a:t>
            </a:r>
            <a:r>
              <a:rPr lang="ru-RU" sz="4000" b="1" dirty="0" err="1" smtClean="0">
                <a:solidFill>
                  <a:srgbClr val="660033"/>
                </a:solidFill>
              </a:rPr>
              <a:t>Луций</a:t>
            </a:r>
            <a:r>
              <a:rPr lang="ru-RU" sz="4000" b="1" dirty="0" smtClean="0">
                <a:solidFill>
                  <a:srgbClr val="660033"/>
                </a:solidFill>
              </a:rPr>
              <a:t> </a:t>
            </a:r>
            <a:r>
              <a:rPr lang="ru-RU" sz="4000" b="1" dirty="0" err="1" smtClean="0">
                <a:solidFill>
                  <a:srgbClr val="660033"/>
                </a:solidFill>
              </a:rPr>
              <a:t>Анней</a:t>
            </a:r>
            <a:endParaRPr lang="ru-RU" sz="4000" b="1" dirty="0">
              <a:solidFill>
                <a:srgbClr val="660033"/>
              </a:solidFill>
            </a:endParaRPr>
          </a:p>
        </p:txBody>
      </p:sp>
      <p:sp>
        <p:nvSpPr>
          <p:cNvPr id="1028" name="AutoShape 4" descr="data:image/jpeg;base64,/9j/4AAQSkZJRgABAQAAAQABAAD/2wCEAAkGBxQTEhUUExQVFRQXGBkaGBgYGBgdGBYdHBUXGBgaGBcYHCggGBomHBcVITIhJSkrLi4uGB8zODMsNygtLiwBCgoKDg0OGhAQGiwkHyQsLCwsLCwsLCwsLCwsLCwsLCwsLCwsLCwsLCwsLCwsLCwsLCwsLCwsLCwsLCwsLDcsLP/AABEIAP0AyAMBIgACEQEDEQH/xAAcAAABBQEBAQAAAAAAAAAAAAAFAAIDBAYBBwj/xAA9EAABAwIEBAQEBAUEAQUBAAABAAIRAyEEEjFBBSJRYQZxgZETMqGxQlLR8BQjYsHhB3KC8RYzQ5Ki0hX/xAAYAQADAQEAAAAAAAAAAAAAAAAAAQIDBP/EACERAQEBAAICAwEBAQEAAAAAAAABEQIhEjEDQVFhIjIT/9oADAMBAAIRAxEAPwDyUtXMilITSsUmZVzKnwllQZmVKE+EoS0YZCUJ5SCNGGQuZU8pJGZkSLU4p9PDvcJax7gNS1riB5kCAkeIsqbkVjC4d1R7WMBc9xgAak/2R7i3gfF4ek6tUawsaAXBr5c0GbkZRIEXINlWjKzOVLKnJIJ1rV3KuhIpgoSDUl0IDoC6kkkHQnhRp4KVBztD5JLiSegi1cIUxCYQmlHlSyKSEoQaOFwhSELScD8Kmo0VKxLGHQSAXDb5r3U2qk24zmFw3xHtYCAXGJOg7laXG+BagDTRqMqkiXNdyEH+mSQ5veQeyJN8P0mvzUqTnNi+Z2aDIggjQ6orgcRTa4AHKBOcyf8A4gaT3CjyXOH6D4X/AE2fkD61QgWkMbOokDMT9YVqrwHBUYBomo8RJLnEf8ml2W/SPZbPDcTDmw3SWiOsNytHtf1CF8a4VUGIDmZXUo5pIsYvbXul5VWQ2l4XwHwnup4dlV0ElpLs+gsBPKRf5equ8J4iKDGsawFjbADWNeVoG247KtT4KSZaS3uCZHpAJROnQZVEvIDmGMzjBdpqRulbVTIEMwGCqVjiGUslSbuYSLnUuo6NMzduvZEzxrNnZAflJa9hOo7ToSItuHBWK5ZSe3M1sH5TYh/WSPPsrf8AGYci1QNcNrSembr/ALkeyvTA4f8A04ofFcTUe6gb0wOUtabta43LnD003TONf6XMDXHC1y94uGVMsO3gPaBB859Fvw0OadATP+3S94PZNrYVwjQ20GkyNPZX5F4vnypSc1xa4Frmkgg2II1BC4AvVfHXhF1dn8RSYXVhqB/7jfsXAb7ryxzSDBEEag2I9E5dZWYbC4nJJk4F1JIo0EnJoXQkDgkuBJAWnBMIUpC4QrLEeVcUrKZcQGgucdAAST5AXV/hGBcarczYDbuztMAdwRdK3Dk13gfDnvqsJZyggy75e0ztK9F/iAGgAsLzqXOPNa5yiT7rJViXvAZDQSdNBeRYbQFosBwoDmZUe5xFy+k4Nd5OvZY27W844q4umSZG/wAwaTBI0sU5vB3Plz8wa2/MIvtY3Kk/iSx0tkun8Nu0Ayi2Ew2JqMFVwtmuwEueMpGt+p0H90jVvDVZtOrLgzIJ11n9TpHkjPFOLUabfiVAHCOUAZiegA3J72ugPG8HUezMGfCbPO8mHRMmB+qJNw7CxmdhcKRBbcHPAIDT2mPZGnixT47WqtEYTI2RrUZnju0CQqLOHVXBzQ2IcQx5cJc3YuE8x9Nlp+HtpNY3la2oRJiN3RH39lS4pUa57PhQc5ynzhxB9gT/AMUJl7QcG4TSaZqFrywExENzaTlkg/Mbq7xzhGHqtsGsqNOZpYGhxAnlG2pBQWtg6lNpAzG4ab7ufY+VwmP4TjakkFrGzmDs55SNYkaH9EDPtcwr30qJIzu5yWBzATT2yQDoDmIIMcydSONqH+Y74dI6NIAc6ew081ewYrMfzkPZ8NsECxe5xDvQAN91LVr5aWeoSACSSTBAk39be4QehtV7eb4gzFgGVxdbeTIiIhUuLcLoPLalajSqERq0OJBvY6n1myPY/h4c1xygtcL2mZGpHTS6pOpw1rSAQ1oymZeALQesddwU/Q6rGeKuAYOpTJw9P4VZokBrHNa+/wApbAAnQHqQvNy3sR56jz7r2erghVeyox7mlkw1vyvt+XSdB5FedeNsLlxOcNyioMxH9UkOPrY+arjfqo5z7jOZUiE4hKFTIyE5JJAdCS4kgLxC5lUsJpC0LRPw3jnYeoarQC4AtuCbO1iN7K/ieJEnNVkSCY/Ne0nYIFg2y8CTG8GJAvC0VGiHcxaCAQR2jcLHnutuE6dwGJa0h7hkloIcbkX+Vo2iL+a1HBeLtcwvZUL2Rdj2gHLpmYR80eayGLwgqyDIubjaTMdFc4X4fc0BzJaXxBc5xJHy3Gg36KJIsXxdIAvLTZxlo6A6/X7qtjPEVelORpzGJLCQXGIBLdJ7oxjOEGkWFhL5s6w2jabi6uYXCUy1pyhr5032RQC4ZtfENAxFQtmCWE8zhPyuIsPqdUToWkiZE2JOWR9AiL+CtHM6RaTIF/pIP6q5hq1NjBlyibSWZ3uJ2Y3sIueqQ3pmW4DF1JyZczjmc7MIFoDW7wB21KP8L4Q6kGCo+SAdNibEydbQPdPq8epsnmaYGwgybQW/huIj1CrO4yCGvNVrWPFiWnP/ALWOPILzcp9DbV/inFcPhQ34hIzECRBAvHWfZWcfxSmwQSACLepm/wBEIxzcNVp5a8PmXZA4tBP4QDYmIHN5lea4PFnGYr+HquFNrMxzXJeGEQBMScu+8Equ7Oik329Cd4yYzFMomPhVGy0gARYjf5pLXX7gI7RxFPEMeMriwtIcXgBhEGZzaiOix+Or4VlRudlJ7aNJhpfFaCA7O7NlcBIiGGCSJdKo4rxlUxDvgUWMdIMimSSexJgRPdSeNNieO4fD0Wt5solrXAkiI0LnOnLHWRAValx7KzmDS3uQWx5gfVBcZ4frvpctVzKnKYPyGPwlpkDpuLK7w7glZzZqPAMEWi86SDYIPMLF0Kzpq0C8fiNKAc1vmZ1npI00WR8X4n49Fryyo19N18zSID9cw25gI6okeNV6NV1N0hheIaTD2OJjKHaFsnWdxotK2o3EUH0agcM7IcHFpcwkbEWJ0IPZOUrNjxlchWcbhvh1H0yZLHFs9YMSoCFowsMXCnQuFBOJLsJIAm4JpClITStAu8Mwuj4NjbpbVaTheKzA0nNyll2mdRF43AgjtZDGYl5FNjQ0Ug0Fx3JjTXvfzUOM4y0MdkkkQJDTBnWCLdVje634zIIU6gzm28drXv8ARR8e8QuNajSpuA52NF7ZZDL9yS4rnBsxpGs9rpe4uIc0jeAATpZO4Xwakysa2V0mcoeQQ22xFiI69FPr2oY//oY4crQIJEu5TlAAGYTvlA9URwFUYeqXBxcetS5a7LMGIEQ4HTcoW2tiRWYabm/Av8QESXAi0LJeKOK1mV3xnaKgaJjlJHKCCRGkBOTSFfGfjZzamWl8Rrmw7M4th03sxrQWtIixK5hPFPJ8UhzRUYQD+TmIcJHygmInWOypeIvAlYvDmVRVLgJzWPfTUfqtn4c4G2jh/hkBznAfFcbh3v8AhBNh+qd8c/oxjOIcQwjKb/hky50gMv8AFOrSXEyyJgtjYrc8FwFYYKiw1alOpkzGIgF3NBBB0lTYbwvh/itr/CaHAQLC/kBaVfxZc4wH5G6TBnyFxHnqVNsw53WSwvhev8Z1R9X456kwQJvmE9tAo/EHhV1bK5ssqN0c2x95W3wnDXZZD3OHZoH1lTs4dU15R5n/APIKU5WHkec/+EPq5c1aoCBDhtpt0Wx8MeEaeGZLQA46nqjlPAVBs09w79Qrf8JP/qGR0BhvruUd0XkH1GZbyD+9VxtUDcQUSFNjjlbTblGriBA/VDMXhqQdGUa/ht9lNnRS70DeJuFscw1PhCobNeABmc0mLE6kTPoqOHw4oMpsbTDWQZbJJkkRPU6Wm0LSsbYiZ81nuN1qsOa1s5biMsxMGNNjMdjrCJVWPOvFdOMXV5cocQ5o7FoNu0z9UIK0viyv8RtB1pAe0+WYEH7/AFWcIW0c3IyE0hSQuQmkyEk6EkGKppCkhcIVpE6bHGmBRcLwC2o3ld1LDv5K5h8I1jYAJAJOYjV0GXaQNNFW4MA4gBxHKZaCCLGxjVp1RChi6mePgvc0GC4AQPUul1ugWLol6cxnFHkBtOmX93VAxg7Ddx90Ww1CKbcxiLkagEi4B6XKCY3w4Hva9r3Q1zXFm1rwD0totDh8RDSHEX08u3dKnFDFeIG4eWyA7UkiTHUM/Eeg06pHJVpyHVQcucF7WQ4A7ZLDqm8PpMrve2oKdRtJws5oloJmc3QXt0TOO8aEigcM+AQMzRDADEQ4jKdojuiejafDVXObTPLzAT53mD5x7K7g6cE3/wA++iz/AAxk5QykKVMGScwzuJkncmJvNlqsPgp0076qT+lN2IlzhMA+/vN1c4bRiTA9dUsTwvQSNdf8qnWqFoIabg/uSNkqfWdDQ4g4csOJGsAkadlC2q4m1F8d4HtLkBHiQtccxDSNTBv6q3/5A10Eb9JEdUtLxoucTV0FCp/9fvmTG06zxNUNpt6Aye2lgq2P4zkaXl2gvbT6aoFh/F7nO+HVAaCeUxr0BMWPmr2FI11aoxjIBPos7m+I8hkho+Z1/Yd0zFcTFXkpEOeRtePND6+KOGpgVHwCdJEi8kk6BLTzByjVbcAQJQHxBiS2qxsS14IJsC2NNfVRni2wdDe2/wCyqfHKNWu2k6kRmY/m7DKRPeJ0SkPWX8S44VBTbIJYX6dDEExabIEQn5dY3JPvquFdEnTm5XajhcUhXISLEYCSkhcQYqQmlSQmkK2a7wvEhgOziRHedfsFeocSa4OBaXAOiWgktPmLj29UDLJt1Rnh+HZRploMNPMQTYGALHXULLnI2+MXpY38QINv3Oxv90MrcSLgWNHOHDKJG7xOvmmY2pkkuAcHbix7aKjgGvfWDWU/h3a+q6fmyOzZQTrJ6WupxoIcFpOo08QapirVdZsgloExJuJM6DSyhPE2uqA5HFwJhsyAT/ST7Qpsbwpznl1Oq5rCIDREhx2zG8R9kW4Vgm0wGCIbqTqZmSTqUqqC3Cg4NGfX7dlqcC1xFh/ZZLE8SbTixMKjU8Y1WzDHNvA0990hW6q0qjrSBIjQk/RDcRw2pkJbadep/wCWy884v47rC2eD53+iz9bxjiXyPiEeQ29bfdPxtE2PSMVh2UgXPcDvlItJ2JuhDceHOLmuNMNm2Q38iRbzXndfxDXg/wAwwdZg/cQPRQu47Vc0tJN9ToT2srnxUWt1V8ROc7JmDm3kDW3XraT6J7/ENJrfiGmHtPLyZTlJgt1ntoqXgTwLiMV/NfNGiWkB0DM4GxytOm/Me63PGfANGlgXMp5nODIa50ZpEkGw6k+6PGQt77ec1vGLWCKNIMcdcs69P+kJxfFMRX+ZwA6Zmgey7heDuDuZjo10KK4TB0KoaxzH5wbNbYE9D27wlLxlyLwLpMcwsZUZZ3yuBkHyIMdPdej8BpNZRyPMNILSd+ZQcK8Itk5hyl+dgBP8sxzCOh1hG8dgmtYQ8BzCIIkiRGlip5XtLyrEUg17mgkhriATqQCQJURarOKAzvy/LmdHlJhRELf6ctQkLimhMLUsMxJOhJGDRSFwqSFyFaDG2uNRos3gm1sRWLfiOBIJN7QO2nRaR7JCbwXDhjqroklojyzX+oCi8vGteE2Ijhq1IfzC19OR5joYRzw/ULZJs0b9j36rMVaFfFVi08rWm5A5Wgb9ytTgMO1jXMcS5gMEkGSI1t3lZ8uP21gtWxtFhAJBcdAMsx5mwVqg0RIQbDYKlPxDTY0k2MA66auOsaWRSg+SQDNzB/xsoWDcbxrmCGguKAVOEY7EES0t7kgAd4Fz+7L0Gjw3MQYkohSoOaNLBEuG86Z4FytzVXOcYtl09yEL4j4ZIaPhU6m2boLwZJEL1j4LzBCHY3w9UeS4vAHU3jpEKv8A0pY8sPhuq9zabACegMn1It9V6J4M/wBOm0oqYgB7os3Yefdazw54ap0BLczn2udT/haGhTgc2vTpf7qvLlfabZPSbA0gwNtAGwGg6Dsr+IohzHNO4VSkxX2M0VRjb28zxvBTJDLOHsYVJuBxObKWntzSD6StxxBopvJOhJ/x/dQVmtjMDbp+iwrol2KeBo/DaJud/wDpV+PDMyG77bKxUfl7IfxSradIP9kT2K8peyCR0MLkKaqLnzP3UZC6XJUZCbCmyppCYREJKQhJAE4XIToShNJq7REO7FdXIS5TYqcsX+FcrjmHru4fmVziDBEgEg/M0gxBIvfdU8C/NDTZ02P70KK4XDvuaj80e0LCzOm8u9gTcFUDmltSGNHM1wk6QL7iUU4awsaGk5naudcSTJNthdIHVpjLJgnoCbE+3sn1bObsDpO/UhLVxpOHYgAC6JZ81o7noeyzOHxAhEaNYHWetjf/ACkoZZRBM6Kd1FkXtBVPDY2QOybicX06+46+iRfa1xHippU5a7LNpESB6qbw891emKjpgzlG8TEnzheeeI+IPqVG0WD5jAHWVusBxJuCp06dQ2DWhrtjAvfrvCJdvaeU/GmosIsrdNsCUCwniXDvu2o0nsQoOMeJqdMWdPstJzkjPwtopxzDMqsIm/27+ixGH4qR/LfctkeokE/RV2+Lcz8rTLnGAPpCHcUwD6Ti8nM0mx3uSXT7lRb5dtePHx6HMTiA597DcazbXsNEPxj7OjtEm06a+cKtg6uYzcxHlr+iXFsYGQSQAL3iD0F53RDvpi6hkk9ST7mUwhT1RJJ6klMLV0RyIoXC1SQuFqYREJKQtSQBCFwtUhauQmlHlShPShAMATsVx11Gnzgls6ge2ZdhNqUw4EESDqDupvGX2qcsScFxLq1N2YZc05dyRt9YVujUqOmPlEyZEHzAMg9iENwWWlyiLfKSbiQNFYxOM+KS0OfmkAZAXDptygamT0WF9un6XcLWJjrJHYwUZwh7ILhTkacokgZRJuLmfXdFMBjGk5fxAAmQkoZD4FhdDuJcRaxvMQNdbfdTVcS3SfdZ3G4M16rWD3jQKbcMY8JcP+LVOIcDGXlnad77x91qxRa8EVILDq0iWu10tEqCjRbQohogf3QDiniRgIpUnAuJsAbixJMbaHXqqhU7H+BcH84a+i45iHU3uAECbAyvPOJ0MQ2q2lTqGs14cWyBmgTIMG5hpPotRxbxKNKjphs5QQSL/LPcW90Eocdwxqtq1BUYGkOGQgulpJy9mkSD2cVpL/EZWg8M4ejRGYXqxzEzIJgQJ0+ZH6+OY9uVxBa7Ufvdedt4y97yaGHe5kmCGPcfVwBUf8Rif4kF1OpSYeWHggbExO5S8f0a2YoGmY22PYdR1VHjBmnBANxc69RCm+OcsOPQe4A+6ocReYaJ62+3mjj7Lleg3KuFqkhcIWzBFlXCFLCbCAihJSEJIC8QuFSkJkJpMhKE+FwBANhKE6FyEBVxNAOc0aSYnvfqpKGKNEEFpIBs6LdD5fa6djGS3yMqTB4i2Wo4Z+Yh2gI29VjzmV0fHdi22qauVrRlkzPfpZWMO1zSQ7Ug3tfpfp+iF0eZ5JeN4LDYE/m7Suvxsw0OLjfmBtpf1uFFWPUiI1BjVWMI8N5ouglKqGNAaJiBpf8AwibXZvt/2kqB/izxAWMytdLnWDd79hdLwr/pjVqfz8ZUNJrgSGNcBUIN+c/hnoPoiWBwzGVc5E/X26Iti+N2voJCrjy8Z0my1z/xvheHbJoCq6fxl7vUl7kLqY/hdH+Z/DYcmCQMgkGbalB+OcbLgQxriTYGLHyQDB+D8VXPLSebyTEI22+1TjPtqMV48ZVytpNyXjK0ECP36IliMa2s2HNB3joYn11Wew/+m+JpkOJazzJ6+S0FLhDqUZnA+XtKVzeh0Fusb/voquOqBxECIGsazofoU7jVJ+eGiSWmJMN0nM4/luPNMr4dzYzEFxu7b0A6BXw9suXpWhIhOxLhTEuMfdU6vEGgA7fXSdlprKcbViE0p3xBlki0A63uJFvRPFOw2zDl6nrpojT8KhhJPLUkJXiE0tUjguQqSjyrsJ+VLKgI4SAVWtxeg0warZ7X+y7iOLUWU/iZw5u0EEk9AEHi0WIYHB4LQ4RMBwuFleL8eqVjAORn5Rv/ALjupOAYwiWeo/fslz4darh7GRialJrqBDAHSG8vKWxEzu7tuj3D+HtDP5QMNALmmJMgSfMqq+k2owT5jqCu08c2m1wqzTBgBzXG9oNwZAssLd6bxap1JdEHWLWjznX3RPAUyS4CTF43PW3ssjxXxBSYGtoNOa8wbT+aIJJ7H3R/B8SxFRlN9NtHJlaS+7XCSbTOUEkRJPXyReFns5Wjo8NJDiAbR7kEx7BWsL4dFQ3cY3Vbgj6ty7MyWgueeZsuHMaYDiHACBmPXsjLcQynAY5rtABMmPzOO0noFOKvoQwHAaFLmDRm6m5+q5j+MtpfIRIsWx2VN/ERcN+YmTfQd+gQzG5agcRAIHN1iLE/vZOp4/0q/iB1SSXWJsPtHW+yiwtYPLpnq3XY39UApGm1rriQSCDqIk6DtChbxFtmySM1m7k3EDtdKSnbKs1eHCrWD3kltMjK2NTrJP5RmEDqDKt8ZwbDQqVD89JrniNxlJykb/KVFRBa2+tyY6/uFkvGPiKpTqupsPK5gB72I/uVfGW3E3pQZWuXul0gmLxrqSOkgwuPbJlwGWzbA3ED5ZdA1bIPXyQXDcTIEEW67x/f1RGjxmmLuz5uwBFydSTJsfXSbLXwsE58Wy4fVbAbckQ0AAxOkibk6CIsp6uDkCBAMkepym0aa++yytDxOxpGWkXXmXOvPkAZ0CI0fEmIrgMoU2sc8ESGy42vzuMNExcAfZGfpZ+Cb8OC5zQ4S3v3sNElXp4CrTkAh9RxGe46a5t7lJTOSbO1shJPCWVaMEOIqhjHPdYNElee8T4zVrEy4tbs0GwHfqrfiHjLqlRzJ/lNJAANnHqet0DIKuRUiRrS2+30URKldOWSewChcnFXpI2kTHdTUamVwy36nr28lHoI3OvYIl4fwodU6x94S53J2JOx/hJcRLTqNNgQr1SlmaA9oc09tD+59kHoVvhViAbAkI6yuHyJggBcTfGZ4twBzeel8vTcIWa1amMhLmicwGwPVbxtTXQ+Z/cKvjqDHiHN21Ws+S+qiwIHjSqaQY4kFrGtBE8wFrwRFgLid1NT8SUmlrmZxOsuc4sjWcxuCh2K4E2Ja6Z0Q7E8OLdDMa9lc8OQ/wBD2F8XOa58zBOvXpKp1/EdV5kuLWzcAkTGnZACwq3gcKXm+id4cOM0S2ruetWe4tEtc4GNrAAa9gPZbnwvwz4YLqmUvjlgfJ2BOuv0Q/gmAgSbRC0tCkWgfuAsry1UW3M9l474jq5sQ/sY9pXsv4T2BXj/AIkw2Ws8i8k+n7Cr4r/oufcUOHvaHjMAWm11vcH4epuEmizaewiRbafReeUnQQehB+q9iwLBUAc0ySJnS5IyhsDUbgibGFrzuVPCSq+G8D4ZzrBwmZAJymLiDMgIxgeBYWmS1rQ0n5XSZB6X0PdcwtbKWkkXIsBoDmFyR90/FtD7S0ubqL9SLzreNFle1T8VcVgPhz8UGWkBuVt3TrBBF4g33JSU9XH1QBTeWkTAMAubm1kxFpbpHRJJpJcZfiHiChTJlwJ/K26ynFvFNSqCxgDGnp8xHnss8pQ2BJ9O/fyXT4uSGSpqThN2yAL3j1nqoE5zSAO6anHO2SYN06kJMRcrlTWBskR1Pd37lHfClUN+ITsJHWdvTVAqZgX/AGUY8NXFUf0g/VZ/J/zV8fcOc4yXf1H6lFeH4rrp3VNrJ5d+ic1mUwuW1tos8jU/v1UnxGGJF/uh1bFTA7J+UkdDvZOJq7iQzLyttOsm31VOphm5ZyNJnXX3nTzSbh3EWe31H6K5h+FvJ5qg8gPdHZqdPgbKsHRw8ojyCJ0uCZPwyNij/DuFhrVefS0tb6I2iTQXDsgC2n1KIUzKlfhQbi3uphhst0HUNazTHRYPxThhBMXjXqvR34Vzmkwep/6WJ4/w17pGUzoPWyae2DwOGz1GiCQSCY/KDzX2svWsGYhomC6IBnksbw0ADMWtEGZB6oRwzBU6NHk1ynMbkyBBiNp0hGKDCww6wAktcCA78cEEE/mIHUb77cuWjhxwS4rhm02aTGUyfxDMbbgQLWvY+tOpXIO4a50meZpLdXddJB7O7lWsdQaaQe4WcyQLjmsdQL2ANj00CpvYXU5uDYy35hLAYE9YKVHqrj3NqHMAxhm0CGkA7eomTtKSq8LxGaZzE5TExNotzDoQe1+6ShXbxMBPaZIBNtPIJkJ9MC147rrc0JwT61SY7CAo3FIJHD6D4M9iowE9rbHt+q7R/N0++yYdFMmQATAn21KK+GX5apa4GHN9eoVPDPyUqjtXOimOwPM4+zQP+SrNeQQQYI36KbNmK+2zGFBfPyiLHbpfupf4B72yGk9ChfDce5zW5nNc4ujLcGBBJJgtAOnoieIxjGmTboBDh6bkC2w0XNeC1cUI+YEdFZFOdoPnqP1RLA1RUaCMtVo6i7baHt5o3gsJTc27WiDBgf3ulgZ/CUBtr9oRvBUIGmimq8PpMJLBe2m5U9DEBugkoOCGHwdTJIbY2kwFJT4fU0dp2/vKKYbFSwCwOsHVSF8fO4a9Q33JSMNPDz39Nfqp6WAi7vQO/wAKd2OE6TAkEAmREyCdR3CGVvEQc54YyTTa5wLph8RYBsxrr2T8S0XptgWtGqz/ABp0TaGCczouY/C2f6o11QTEcer18zX5aYG2gaZESNXax5nUKSpV5BzPJflMuMnWYuTPkbCQqkO9KggUxMXOm0F0gGfSPPdWnUg4OF2NMS7tYiRNj829zKr4huRoPcWJFiekbwieQFo+X81pJM3AJJiw3noLymN6EcY0vw7ahcXGDmOoBgEGSOYRluNbIPgK0033N2NcNIlr4+x9kbwTGnBVRJzh8lodJggNk2s0wJHb3zvDZOT+qnUaT0vIF+7U6lN/DCm7M3L8NxaSYBLc0COotm9wknuaH0WvIMsJAM6iMwt1s/2SWdax4nCSc3RNXY5CT6TZMJqew3CVVJ2a3dPLCAO912m0X7f5RDG0QzK3UHTqJvrv7JWnJ9qdb5WNGtyfUwPoFE5t0Ww+CBJcelhGlgq3wYD94/VT5LkWcKzKwOP/AHKREVAXXkg9+w8oVjCDMxoP7tKbi2ZHNi5dN+mgt6W9VlL2vM6EjWh8AtblFy0ZS6Nbtglp633V2lx6q20tLd7HrFwROkdVUwuEAdcycszA/qFgrNSjJMEiJP0P6I1N9rOF8SOc5oc1jXOixNiTtJsNR7q1i/EejWtl8gOIBytN4zO11jbr5rLYulDHOta++zmaGbfOf3ozBy9xFm2vAPNHLe+sTfW6Ma+MxsqXFH1KIdmLMxAIBIywJ5XRedfUKCliXhj3HMQSBlJzbtgGflBh3qT3VQtDaQpj8Ljc33Gg2tA7wu49+WnU15ZfIMSRYT9PbZSjOxPhnFxXqsDWlrWZtXGQZA+UHSVcq4QltQxdxDRvOaC7lIOghQ+H8MGEC0htiAABYXj/AJfREuKYePh05H80TMXacogjc6ne+8qoVmXArAYRzgC4hz85kSCTMyRGt9wfw6bq7jWZw1rcstiDNwLGHBzrG5tbX2unBsYylAGhzdXWcY6RboosVh2sywLudJN/y1HRr/SAiC3VYU8sQZDRmMgFpECMrSDu6Nz0AVmhQcW5YAzGeY9SCwSbzcXMaJcRo/CLgCbOABFiJzaa9DrOvZXMZSHwr3sXbTuYMWOgGmyD+nMBV/8AXabZw4xaAQJNzpAp6eSBYTFlvwnyDzgk7RnMyfKVpMBhv5jg5xcWMJzWk5iJ9eYrMfw4+AHX1IjykpxFX+HNn4lMmSATYQQWmCANzlzXSUnA6pOI8wBto5lxp3KSSn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0" name="AutoShape 6" descr="data:image/jpeg;base64,/9j/4AAQSkZJRgABAQAAAQABAAD/2wCEAAkGBxQTEhUUExQVFRQXGBkaGBgYGBgdGBYdHBUXGBgaGBcYHCggGBomHBcVITIhJSkrLi4uGB8zODMsNygtLiwBCgoKDg0OGhAQGiwkHyQsLCwsLCwsLCwsLCwsLCwsLCwsLCwsLCwsLCwsLCwsLCwsLCwsLCwsLCwsLCwsLDcsLP/AABEIAP0AyAMBIgACEQEDEQH/xAAcAAABBQEBAQAAAAAAAAAAAAAFAAIDBAYBBwj/xAA9EAABAwIEBAQEBAUEAQUBAAABAAIRAyEEEjFBBSJRYQZxgZETMqGxQlLR8BQjYsHhB3KC8RYzQ5Ki0hX/xAAYAQADAQEAAAAAAAAAAAAAAAAAAQIDBP/EACERAQEBAAICAwEBAQEAAAAAAAABEQIhEjEDQVFhIjIT/9oADAMBAAIRAxEAPwDyUtXMilITSsUmZVzKnwllQZmVKE+EoS0YZCUJ5SCNGGQuZU8pJGZkSLU4p9PDvcJax7gNS1riB5kCAkeIsqbkVjC4d1R7WMBc9xgAak/2R7i3gfF4ek6tUawsaAXBr5c0GbkZRIEXINlWjKzOVLKnJIJ1rV3KuhIpgoSDUl0IDoC6kkkHQnhRp4KVBztD5JLiSegi1cIUxCYQmlHlSyKSEoQaOFwhSELScD8Kmo0VKxLGHQSAXDb5r3U2qk24zmFw3xHtYCAXGJOg7laXG+BagDTRqMqkiXNdyEH+mSQ5veQeyJN8P0mvzUqTnNi+Z2aDIggjQ6orgcRTa4AHKBOcyf8A4gaT3CjyXOH6D4X/AE2fkD61QgWkMbOokDMT9YVqrwHBUYBomo8RJLnEf8ml2W/SPZbPDcTDmw3SWiOsNytHtf1CF8a4VUGIDmZXUo5pIsYvbXul5VWQ2l4XwHwnup4dlV0ElpLs+gsBPKRf5equ8J4iKDGsawFjbADWNeVoG247KtT4KSZaS3uCZHpAJROnQZVEvIDmGMzjBdpqRulbVTIEMwGCqVjiGUslSbuYSLnUuo6NMzduvZEzxrNnZAflJa9hOo7ToSItuHBWK5ZSe3M1sH5TYh/WSPPsrf8AGYci1QNcNrSembr/ALkeyvTA4f8A04ofFcTUe6gb0wOUtabta43LnD003TONf6XMDXHC1y94uGVMsO3gPaBB859Fvw0OadATP+3S94PZNrYVwjQ20GkyNPZX5F4vnypSc1xa4Frmkgg2II1BC4AvVfHXhF1dn8RSYXVhqB/7jfsXAb7ryxzSDBEEag2I9E5dZWYbC4nJJk4F1JIo0EnJoXQkDgkuBJAWnBMIUpC4QrLEeVcUrKZcQGgucdAAST5AXV/hGBcarczYDbuztMAdwRdK3Dk13gfDnvqsJZyggy75e0ztK9F/iAGgAsLzqXOPNa5yiT7rJViXvAZDQSdNBeRYbQFosBwoDmZUe5xFy+k4Nd5OvZY27W844q4umSZG/wAwaTBI0sU5vB3Plz8wa2/MIvtY3Kk/iSx0tkun8Nu0Ayi2Ew2JqMFVwtmuwEueMpGt+p0H90jVvDVZtOrLgzIJ11n9TpHkjPFOLUabfiVAHCOUAZiegA3J72ugPG8HUezMGfCbPO8mHRMmB+qJNw7CxmdhcKRBbcHPAIDT2mPZGnixT47WqtEYTI2RrUZnju0CQqLOHVXBzQ2IcQx5cJc3YuE8x9Nlp+HtpNY3la2oRJiN3RH39lS4pUa57PhQc5ynzhxB9gT/AMUJl7QcG4TSaZqFrywExENzaTlkg/Mbq7xzhGHqtsGsqNOZpYGhxAnlG2pBQWtg6lNpAzG4ab7ufY+VwmP4TjakkFrGzmDs55SNYkaH9EDPtcwr30qJIzu5yWBzATT2yQDoDmIIMcydSONqH+Y74dI6NIAc6ew081ewYrMfzkPZ8NsECxe5xDvQAN91LVr5aWeoSACSSTBAk39be4QehtV7eb4gzFgGVxdbeTIiIhUuLcLoPLalajSqERq0OJBvY6n1myPY/h4c1xygtcL2mZGpHTS6pOpw1rSAQ1oymZeALQesddwU/Q6rGeKuAYOpTJw9P4VZokBrHNa+/wApbAAnQHqQvNy3sR56jz7r2erghVeyox7mlkw1vyvt+XSdB5FedeNsLlxOcNyioMxH9UkOPrY+arjfqo5z7jOZUiE4hKFTIyE5JJAdCS4kgLxC5lUsJpC0LRPw3jnYeoarQC4AtuCbO1iN7K/ieJEnNVkSCY/Ne0nYIFg2y8CTG8GJAvC0VGiHcxaCAQR2jcLHnutuE6dwGJa0h7hkloIcbkX+Vo2iL+a1HBeLtcwvZUL2Rdj2gHLpmYR80eayGLwgqyDIubjaTMdFc4X4fc0BzJaXxBc5xJHy3Gg36KJIsXxdIAvLTZxlo6A6/X7qtjPEVelORpzGJLCQXGIBLdJ7oxjOEGkWFhL5s6w2jabi6uYXCUy1pyhr5032RQC4ZtfENAxFQtmCWE8zhPyuIsPqdUToWkiZE2JOWR9AiL+CtHM6RaTIF/pIP6q5hq1NjBlyibSWZ3uJ2Y3sIueqQ3pmW4DF1JyZczjmc7MIFoDW7wB21KP8L4Q6kGCo+SAdNibEydbQPdPq8epsnmaYGwgybQW/huIj1CrO4yCGvNVrWPFiWnP/ALWOPILzcp9DbV/inFcPhQ34hIzECRBAvHWfZWcfxSmwQSACLepm/wBEIxzcNVp5a8PmXZA4tBP4QDYmIHN5lea4PFnGYr+HquFNrMxzXJeGEQBMScu+8Equ7Oik329Cd4yYzFMomPhVGy0gARYjf5pLXX7gI7RxFPEMeMriwtIcXgBhEGZzaiOix+Or4VlRudlJ7aNJhpfFaCA7O7NlcBIiGGCSJdKo4rxlUxDvgUWMdIMimSSexJgRPdSeNNieO4fD0Wt5solrXAkiI0LnOnLHWRAValx7KzmDS3uQWx5gfVBcZ4frvpctVzKnKYPyGPwlpkDpuLK7w7glZzZqPAMEWi86SDYIPMLF0Kzpq0C8fiNKAc1vmZ1npI00WR8X4n49Fryyo19N18zSID9cw25gI6okeNV6NV1N0hheIaTD2OJjKHaFsnWdxotK2o3EUH0agcM7IcHFpcwkbEWJ0IPZOUrNjxlchWcbhvh1H0yZLHFs9YMSoCFowsMXCnQuFBOJLsJIAm4JpClITStAu8Mwuj4NjbpbVaTheKzA0nNyll2mdRF43AgjtZDGYl5FNjQ0Ug0Fx3JjTXvfzUOM4y0MdkkkQJDTBnWCLdVje634zIIU6gzm28drXv8ARR8e8QuNajSpuA52NF7ZZDL9yS4rnBsxpGs9rpe4uIc0jeAATpZO4Xwakysa2V0mcoeQQ22xFiI69FPr2oY//oY4crQIJEu5TlAAGYTvlA9URwFUYeqXBxcetS5a7LMGIEQ4HTcoW2tiRWYabm/Av8QESXAi0LJeKOK1mV3xnaKgaJjlJHKCCRGkBOTSFfGfjZzamWl8Rrmw7M4th03sxrQWtIixK5hPFPJ8UhzRUYQD+TmIcJHygmInWOypeIvAlYvDmVRVLgJzWPfTUfqtn4c4G2jh/hkBznAfFcbh3v8AhBNh+qd8c/oxjOIcQwjKb/hky50gMv8AFOrSXEyyJgtjYrc8FwFYYKiw1alOpkzGIgF3NBBB0lTYbwvh/itr/CaHAQLC/kBaVfxZc4wH5G6TBnyFxHnqVNsw53WSwvhev8Z1R9X456kwQJvmE9tAo/EHhV1bK5ssqN0c2x95W3wnDXZZD3OHZoH1lTs4dU15R5n/APIKU5WHkec/+EPq5c1aoCBDhtpt0Wx8MeEaeGZLQA46nqjlPAVBs09w79Qrf8JP/qGR0BhvruUd0XkH1GZbyD+9VxtUDcQUSFNjjlbTblGriBA/VDMXhqQdGUa/ht9lNnRS70DeJuFscw1PhCobNeABmc0mLE6kTPoqOHw4oMpsbTDWQZbJJkkRPU6Wm0LSsbYiZ81nuN1qsOa1s5biMsxMGNNjMdjrCJVWPOvFdOMXV5cocQ5o7FoNu0z9UIK0viyv8RtB1pAe0+WYEH7/AFWcIW0c3IyE0hSQuQmkyEk6EkGKppCkhcIVpE6bHGmBRcLwC2o3ld1LDv5K5h8I1jYAJAJOYjV0GXaQNNFW4MA4gBxHKZaCCLGxjVp1RChi6mePgvc0GC4AQPUul1ugWLol6cxnFHkBtOmX93VAxg7Ddx90Ww1CKbcxiLkagEi4B6XKCY3w4Hva9r3Q1zXFm1rwD0totDh8RDSHEX08u3dKnFDFeIG4eWyA7UkiTHUM/Eeg06pHJVpyHVQcucF7WQ4A7ZLDqm8PpMrve2oKdRtJws5oloJmc3QXt0TOO8aEigcM+AQMzRDADEQ4jKdojuiejafDVXObTPLzAT53mD5x7K7g6cE3/wA++iz/AAxk5QykKVMGScwzuJkncmJvNlqsPgp0076qT+lN2IlzhMA+/vN1c4bRiTA9dUsTwvQSNdf8qnWqFoIabg/uSNkqfWdDQ4g4csOJGsAkadlC2q4m1F8d4HtLkBHiQtccxDSNTBv6q3/5A10Eb9JEdUtLxoucTV0FCp/9fvmTG06zxNUNpt6Aye2lgq2P4zkaXl2gvbT6aoFh/F7nO+HVAaCeUxr0BMWPmr2FI11aoxjIBPos7m+I8hkho+Z1/Yd0zFcTFXkpEOeRtePND6+KOGpgVHwCdJEi8kk6BLTzByjVbcAQJQHxBiS2qxsS14IJsC2NNfVRni2wdDe2/wCyqfHKNWu2k6kRmY/m7DKRPeJ0SkPWX8S44VBTbIJYX6dDEExabIEQn5dY3JPvquFdEnTm5XajhcUhXISLEYCSkhcQYqQmlSQmkK2a7wvEhgOziRHedfsFeocSa4OBaXAOiWgktPmLj29UDLJt1Rnh+HZRploMNPMQTYGALHXULLnI2+MXpY38QINv3Oxv90MrcSLgWNHOHDKJG7xOvmmY2pkkuAcHbix7aKjgGvfWDWU/h3a+q6fmyOzZQTrJ6WupxoIcFpOo08QapirVdZsgloExJuJM6DSyhPE2uqA5HFwJhsyAT/ST7Qpsbwpznl1Oq5rCIDREhx2zG8R9kW4Vgm0wGCIbqTqZmSTqUqqC3Cg4NGfX7dlqcC1xFh/ZZLE8SbTixMKjU8Y1WzDHNvA0990hW6q0qjrSBIjQk/RDcRw2pkJbadep/wCWy884v47rC2eD53+iz9bxjiXyPiEeQ29bfdPxtE2PSMVh2UgXPcDvlItJ2JuhDceHOLmuNMNm2Q38iRbzXndfxDXg/wAwwdZg/cQPRQu47Vc0tJN9ToT2srnxUWt1V8ROc7JmDm3kDW3XraT6J7/ENJrfiGmHtPLyZTlJgt1ntoqXgTwLiMV/NfNGiWkB0DM4GxytOm/Me63PGfANGlgXMp5nODIa50ZpEkGw6k+6PGQt77ec1vGLWCKNIMcdcs69P+kJxfFMRX+ZwA6Zmgey7heDuDuZjo10KK4TB0KoaxzH5wbNbYE9D27wlLxlyLwLpMcwsZUZZ3yuBkHyIMdPdej8BpNZRyPMNILSd+ZQcK8Itk5hyl+dgBP8sxzCOh1hG8dgmtYQ8BzCIIkiRGlip5XtLyrEUg17mgkhriATqQCQJURarOKAzvy/LmdHlJhRELf6ctQkLimhMLUsMxJOhJGDRSFwqSFyFaDG2uNRos3gm1sRWLfiOBIJN7QO2nRaR7JCbwXDhjqroklojyzX+oCi8vGteE2Ijhq1IfzC19OR5joYRzw/ULZJs0b9j36rMVaFfFVi08rWm5A5Wgb9ytTgMO1jXMcS5gMEkGSI1t3lZ8uP21gtWxtFhAJBcdAMsx5mwVqg0RIQbDYKlPxDTY0k2MA66auOsaWRSg+SQDNzB/xsoWDcbxrmCGguKAVOEY7EES0t7kgAd4Fz+7L0Gjw3MQYkohSoOaNLBEuG86Z4FytzVXOcYtl09yEL4j4ZIaPhU6m2boLwZJEL1j4LzBCHY3w9UeS4vAHU3jpEKv8A0pY8sPhuq9zabACegMn1It9V6J4M/wBOm0oqYgB7os3Yefdazw54ap0BLczn2udT/haGhTgc2vTpf7qvLlfabZPSbA0gwNtAGwGg6Dsr+IohzHNO4VSkxX2M0VRjb28zxvBTJDLOHsYVJuBxObKWntzSD6StxxBopvJOhJ/x/dQVmtjMDbp+iwrol2KeBo/DaJud/wDpV+PDMyG77bKxUfl7IfxSradIP9kT2K8peyCR0MLkKaqLnzP3UZC6XJUZCbCmyppCYREJKQhJAE4XIToShNJq7REO7FdXIS5TYqcsX+FcrjmHru4fmVziDBEgEg/M0gxBIvfdU8C/NDTZ02P70KK4XDvuaj80e0LCzOm8u9gTcFUDmltSGNHM1wk6QL7iUU4awsaGk5naudcSTJNthdIHVpjLJgnoCbE+3sn1bObsDpO/UhLVxpOHYgAC6JZ81o7noeyzOHxAhEaNYHWetjf/ACkoZZRBM6Kd1FkXtBVPDY2QOybicX06+46+iRfa1xHippU5a7LNpESB6qbw891emKjpgzlG8TEnzheeeI+IPqVG0WD5jAHWVusBxJuCp06dQ2DWhrtjAvfrvCJdvaeU/GmosIsrdNsCUCwniXDvu2o0nsQoOMeJqdMWdPstJzkjPwtopxzDMqsIm/27+ixGH4qR/LfctkeokE/RV2+Lcz8rTLnGAPpCHcUwD6Ti8nM0mx3uSXT7lRb5dtePHx6HMTiA597DcazbXsNEPxj7OjtEm06a+cKtg6uYzcxHlr+iXFsYGQSQAL3iD0F53RDvpi6hkk9ST7mUwhT1RJJ6klMLV0RyIoXC1SQuFqYREJKQtSQBCFwtUhauQmlHlShPShAMATsVx11Gnzgls6ge2ZdhNqUw4EESDqDupvGX2qcsScFxLq1N2YZc05dyRt9YVujUqOmPlEyZEHzAMg9iENwWWlyiLfKSbiQNFYxOM+KS0OfmkAZAXDptygamT0WF9un6XcLWJjrJHYwUZwh7ILhTkacokgZRJuLmfXdFMBjGk5fxAAmQkoZD4FhdDuJcRaxvMQNdbfdTVcS3SfdZ3G4M16rWD3jQKbcMY8JcP+LVOIcDGXlnad77x91qxRa8EVILDq0iWu10tEqCjRbQohogf3QDiniRgIpUnAuJsAbixJMbaHXqqhU7H+BcH84a+i45iHU3uAECbAyvPOJ0MQ2q2lTqGs14cWyBmgTIMG5hpPotRxbxKNKjphs5QQSL/LPcW90Eocdwxqtq1BUYGkOGQgulpJy9mkSD2cVpL/EZWg8M4ejRGYXqxzEzIJgQJ0+ZH6+OY9uVxBa7Ufvdedt4y97yaGHe5kmCGPcfVwBUf8Rif4kF1OpSYeWHggbExO5S8f0a2YoGmY22PYdR1VHjBmnBANxc69RCm+OcsOPQe4A+6ocReYaJ62+3mjj7Lleg3KuFqkhcIWzBFlXCFLCbCAihJSEJIC8QuFSkJkJpMhKE+FwBANhKE6FyEBVxNAOc0aSYnvfqpKGKNEEFpIBs6LdD5fa6djGS3yMqTB4i2Wo4Z+Yh2gI29VjzmV0fHdi22qauVrRlkzPfpZWMO1zSQ7Ug3tfpfp+iF0eZ5JeN4LDYE/m7Suvxsw0OLjfmBtpf1uFFWPUiI1BjVWMI8N5ouglKqGNAaJiBpf8AwibXZvt/2kqB/izxAWMytdLnWDd79hdLwr/pjVqfz8ZUNJrgSGNcBUIN+c/hnoPoiWBwzGVc5E/X26Iti+N2voJCrjy8Z0my1z/xvheHbJoCq6fxl7vUl7kLqY/hdH+Z/DYcmCQMgkGbalB+OcbLgQxriTYGLHyQDB+D8VXPLSebyTEI22+1TjPtqMV48ZVytpNyXjK0ECP36IliMa2s2HNB3joYn11Wew/+m+JpkOJazzJ6+S0FLhDqUZnA+XtKVzeh0Fusb/voquOqBxECIGsazofoU7jVJ+eGiSWmJMN0nM4/luPNMr4dzYzEFxu7b0A6BXw9suXpWhIhOxLhTEuMfdU6vEGgA7fXSdlprKcbViE0p3xBlki0A63uJFvRPFOw2zDl6nrpojT8KhhJPLUkJXiE0tUjguQqSjyrsJ+VLKgI4SAVWtxeg0warZ7X+y7iOLUWU/iZw5u0EEk9AEHi0WIYHB4LQ4RMBwuFleL8eqVjAORn5Rv/ALjupOAYwiWeo/fslz4darh7GRialJrqBDAHSG8vKWxEzu7tuj3D+HtDP5QMNALmmJMgSfMqq+k2owT5jqCu08c2m1wqzTBgBzXG9oNwZAssLd6bxap1JdEHWLWjznX3RPAUyS4CTF43PW3ssjxXxBSYGtoNOa8wbT+aIJJ7H3R/B8SxFRlN9NtHJlaS+7XCSbTOUEkRJPXyReFns5Wjo8NJDiAbR7kEx7BWsL4dFQ3cY3Vbgj6ty7MyWgueeZsuHMaYDiHACBmPXsjLcQynAY5rtABMmPzOO0noFOKvoQwHAaFLmDRm6m5+q5j+MtpfIRIsWx2VN/ERcN+YmTfQd+gQzG5agcRAIHN1iLE/vZOp4/0q/iB1SSXWJsPtHW+yiwtYPLpnq3XY39UApGm1rriQSCDqIk6DtChbxFtmySM1m7k3EDtdKSnbKs1eHCrWD3kltMjK2NTrJP5RmEDqDKt8ZwbDQqVD89JrniNxlJykb/KVFRBa2+tyY6/uFkvGPiKpTqupsPK5gB72I/uVfGW3E3pQZWuXul0gmLxrqSOkgwuPbJlwGWzbA3ED5ZdA1bIPXyQXDcTIEEW67x/f1RGjxmmLuz5uwBFydSTJsfXSbLXwsE58Wy4fVbAbckQ0AAxOkibk6CIsp6uDkCBAMkepym0aa++yytDxOxpGWkXXmXOvPkAZ0CI0fEmIrgMoU2sc8ESGy42vzuMNExcAfZGfpZ+Cb8OC5zQ4S3v3sNElXp4CrTkAh9RxGe46a5t7lJTOSbO1shJPCWVaMEOIqhjHPdYNElee8T4zVrEy4tbs0GwHfqrfiHjLqlRzJ/lNJAANnHqet0DIKuRUiRrS2+30URKldOWSewChcnFXpI2kTHdTUamVwy36nr28lHoI3OvYIl4fwodU6x94S53J2JOx/hJcRLTqNNgQr1SlmaA9oc09tD+59kHoVvhViAbAkI6yuHyJggBcTfGZ4twBzeel8vTcIWa1amMhLmicwGwPVbxtTXQ+Z/cKvjqDHiHN21Ws+S+qiwIHjSqaQY4kFrGtBE8wFrwRFgLid1NT8SUmlrmZxOsuc4sjWcxuCh2K4E2Ja6Z0Q7E8OLdDMa9lc8OQ/wBD2F8XOa58zBOvXpKp1/EdV5kuLWzcAkTGnZACwq3gcKXm+id4cOM0S2ruetWe4tEtc4GNrAAa9gPZbnwvwz4YLqmUvjlgfJ2BOuv0Q/gmAgSbRC0tCkWgfuAsry1UW3M9l474jq5sQ/sY9pXsv4T2BXj/AIkw2Ws8i8k+n7Cr4r/oufcUOHvaHjMAWm11vcH4epuEmizaewiRbafReeUnQQehB+q9iwLBUAc0ySJnS5IyhsDUbgibGFrzuVPCSq+G8D4ZzrBwmZAJymLiDMgIxgeBYWmS1rQ0n5XSZB6X0PdcwtbKWkkXIsBoDmFyR90/FtD7S0ubqL9SLzreNFle1T8VcVgPhz8UGWkBuVt3TrBBF4g33JSU9XH1QBTeWkTAMAubm1kxFpbpHRJJpJcZfiHiChTJlwJ/K26ynFvFNSqCxgDGnp8xHnss8pQ2BJ9O/fyXT4uSGSpqThN2yAL3j1nqoE5zSAO6anHO2SYN06kJMRcrlTWBskR1Pd37lHfClUN+ITsJHWdvTVAqZgX/AGUY8NXFUf0g/VZ/J/zV8fcOc4yXf1H6lFeH4rrp3VNrJ5d+ic1mUwuW1tos8jU/v1UnxGGJF/uh1bFTA7J+UkdDvZOJq7iQzLyttOsm31VOphm5ZyNJnXX3nTzSbh3EWe31H6K5h+FvJ5qg8gPdHZqdPgbKsHRw8ojyCJ0uCZPwyNij/DuFhrVefS0tb6I2iTQXDsgC2n1KIUzKlfhQbi3uphhst0HUNazTHRYPxThhBMXjXqvR34Vzmkwep/6WJ4/w17pGUzoPWyae2DwOGz1GiCQSCY/KDzX2svWsGYhomC6IBnksbw0ADMWtEGZB6oRwzBU6NHk1ynMbkyBBiNp0hGKDCww6wAktcCA78cEEE/mIHUb77cuWjhxwS4rhm02aTGUyfxDMbbgQLWvY+tOpXIO4a50meZpLdXddJB7O7lWsdQaaQe4WcyQLjmsdQL2ANj00CpvYXU5uDYy35hLAYE9YKVHqrj3NqHMAxhm0CGkA7eomTtKSq8LxGaZzE5TExNotzDoQe1+6ShXbxMBPaZIBNtPIJkJ9MC147rrc0JwT61SY7CAo3FIJHD6D4M9iowE9rbHt+q7R/N0++yYdFMmQATAn21KK+GX5apa4GHN9eoVPDPyUqjtXOimOwPM4+zQP+SrNeQQQYI36KbNmK+2zGFBfPyiLHbpfupf4B72yGk9ChfDce5zW5nNc4ujLcGBBJJgtAOnoieIxjGmTboBDh6bkC2w0XNeC1cUI+YEdFZFOdoPnqP1RLA1RUaCMtVo6i7baHt5o3gsJTc27WiDBgf3ulgZ/CUBtr9oRvBUIGmimq8PpMJLBe2m5U9DEBugkoOCGHwdTJIbY2kwFJT4fU0dp2/vKKYbFSwCwOsHVSF8fO4a9Q33JSMNPDz39Nfqp6WAi7vQO/wAKd2OE6TAkEAmREyCdR3CGVvEQc54YyTTa5wLph8RYBsxrr2T8S0XptgWtGqz/ABp0TaGCczouY/C2f6o11QTEcer18zX5aYG2gaZESNXax5nUKSpV5BzPJflMuMnWYuTPkbCQqkO9KggUxMXOm0F0gGfSPPdWnUg4OF2NMS7tYiRNj829zKr4huRoPcWJFiekbwieQFo+X81pJM3AJJiw3noLymN6EcY0vw7ahcXGDmOoBgEGSOYRluNbIPgK0033N2NcNIlr4+x9kbwTGnBVRJzh8lodJggNk2s0wJHb3zvDZOT+qnUaT0vIF+7U6lN/DCm7M3L8NxaSYBLc0COotm9wknuaH0WvIMsJAM6iMwt1s/2SWdax4nCSc3RNXY5CT6TZMJqew3CVVJ2a3dPLCAO912m0X7f5RDG0QzK3UHTqJvrv7JWnJ9qdb5WNGtyfUwPoFE5t0Ww+CBJcelhGlgq3wYD94/VT5LkWcKzKwOP/AHKREVAXXkg9+w8oVjCDMxoP7tKbi2ZHNi5dN+mgt6W9VlL2vM6EjWh8AtblFy0ZS6Nbtglp633V2lx6q20tLd7HrFwROkdVUwuEAdcycszA/qFgrNSjJMEiJP0P6I1N9rOF8SOc5oc1jXOixNiTtJsNR7q1i/EejWtl8gOIBytN4zO11jbr5rLYulDHOta++zmaGbfOf3ozBy9xFm2vAPNHLe+sTfW6Ma+MxsqXFH1KIdmLMxAIBIywJ5XRedfUKCliXhj3HMQSBlJzbtgGflBh3qT3VQtDaQpj8Ljc33Gg2tA7wu49+WnU15ZfIMSRYT9PbZSjOxPhnFxXqsDWlrWZtXGQZA+UHSVcq4QltQxdxDRvOaC7lIOghQ+H8MGEC0htiAABYXj/AJfREuKYePh05H80TMXacogjc6ne+8qoVmXArAYRzgC4hz85kSCTMyRGt9wfw6bq7jWZw1rcstiDNwLGHBzrG5tbX2unBsYylAGhzdXWcY6RboosVh2sywLudJN/y1HRr/SAiC3VYU8sQZDRmMgFpECMrSDu6Nz0AVmhQcW5YAzGeY9SCwSbzcXMaJcRo/CLgCbOABFiJzaa9DrOvZXMZSHwr3sXbTuYMWOgGmyD+nMBV/8AXabZw4xaAQJNzpAp6eSBYTFlvwnyDzgk7RnMyfKVpMBhv5jg5xcWMJzWk5iJ9eYrMfw4+AHX1IjykpxFX+HNn4lMmSATYQQWmCANzlzXSUnA6pOI8wBto5lxp3KSSn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2" name="AutoShape 8" descr="data:image/jpeg;base64,/9j/4AAQSkZJRgABAQAAAQABAAD/2wCEAAkGBxQTEhUUExQVFRQXGBkaGBgYGBgdGBYdHBUXGBgaGBcYHCggGBomHBcVITIhJSkrLi4uGB8zODMsNygtLiwBCgoKDg0OGhAQGiwkHyQsLCwsLCwsLCwsLCwsLCwsLCwsLCwsLCwsLCwsLCwsLCwsLCwsLCwsLCwsLCwsLDcsLP/AABEIAP0AyAMBIgACEQEDEQH/xAAcAAABBQEBAQAAAAAAAAAAAAAFAAIDBAYBBwj/xAA9EAABAwIEBAQEBAUEAQUBAAABAAIRAyEEEjFBBSJRYQZxgZETMqGxQlLR8BQjYsHhB3KC8RYzQ5Ki0hX/xAAYAQADAQEAAAAAAAAAAAAAAAAAAQIDBP/EACERAQEBAAICAwEBAQEAAAAAAAABEQIhEjEDQVFhIjIT/9oADAMBAAIRAxEAPwDyUtXMilITSsUmZVzKnwllQZmVKE+EoS0YZCUJ5SCNGGQuZU8pJGZkSLU4p9PDvcJax7gNS1riB5kCAkeIsqbkVjC4d1R7WMBc9xgAak/2R7i3gfF4ek6tUawsaAXBr5c0GbkZRIEXINlWjKzOVLKnJIJ1rV3KuhIpgoSDUl0IDoC6kkkHQnhRp4KVBztD5JLiSegi1cIUxCYQmlHlSyKSEoQaOFwhSELScD8Kmo0VKxLGHQSAXDb5r3U2qk24zmFw3xHtYCAXGJOg7laXG+BagDTRqMqkiXNdyEH+mSQ5veQeyJN8P0mvzUqTnNi+Z2aDIggjQ6orgcRTa4AHKBOcyf8A4gaT3CjyXOH6D4X/AE2fkD61QgWkMbOokDMT9YVqrwHBUYBomo8RJLnEf8ml2W/SPZbPDcTDmw3SWiOsNytHtf1CF8a4VUGIDmZXUo5pIsYvbXul5VWQ2l4XwHwnup4dlV0ElpLs+gsBPKRf5equ8J4iKDGsawFjbADWNeVoG247KtT4KSZaS3uCZHpAJROnQZVEvIDmGMzjBdpqRulbVTIEMwGCqVjiGUslSbuYSLnUuo6NMzduvZEzxrNnZAflJa9hOo7ToSItuHBWK5ZSe3M1sH5TYh/WSPPsrf8AGYci1QNcNrSembr/ALkeyvTA4f8A04ofFcTUe6gb0wOUtabta43LnD003TONf6XMDXHC1y94uGVMsO3gPaBB859Fvw0OadATP+3S94PZNrYVwjQ20GkyNPZX5F4vnypSc1xa4Frmkgg2II1BC4AvVfHXhF1dn8RSYXVhqB/7jfsXAb7ryxzSDBEEag2I9E5dZWYbC4nJJk4F1JIo0EnJoXQkDgkuBJAWnBMIUpC4QrLEeVcUrKZcQGgucdAAST5AXV/hGBcarczYDbuztMAdwRdK3Dk13gfDnvqsJZyggy75e0ztK9F/iAGgAsLzqXOPNa5yiT7rJViXvAZDQSdNBeRYbQFosBwoDmZUe5xFy+k4Nd5OvZY27W844q4umSZG/wAwaTBI0sU5vB3Plz8wa2/MIvtY3Kk/iSx0tkun8Nu0Ayi2Ew2JqMFVwtmuwEueMpGt+p0H90jVvDVZtOrLgzIJ11n9TpHkjPFOLUabfiVAHCOUAZiegA3J72ugPG8HUezMGfCbPO8mHRMmB+qJNw7CxmdhcKRBbcHPAIDT2mPZGnixT47WqtEYTI2RrUZnju0CQqLOHVXBzQ2IcQx5cJc3YuE8x9Nlp+HtpNY3la2oRJiN3RH39lS4pUa57PhQc5ynzhxB9gT/AMUJl7QcG4TSaZqFrywExENzaTlkg/Mbq7xzhGHqtsGsqNOZpYGhxAnlG2pBQWtg6lNpAzG4ab7ufY+VwmP4TjakkFrGzmDs55SNYkaH9EDPtcwr30qJIzu5yWBzATT2yQDoDmIIMcydSONqH+Y74dI6NIAc6ew081ewYrMfzkPZ8NsECxe5xDvQAN91LVr5aWeoSACSSTBAk39be4QehtV7eb4gzFgGVxdbeTIiIhUuLcLoPLalajSqERq0OJBvY6n1myPY/h4c1xygtcL2mZGpHTS6pOpw1rSAQ1oymZeALQesddwU/Q6rGeKuAYOpTJw9P4VZokBrHNa+/wApbAAnQHqQvNy3sR56jz7r2erghVeyox7mlkw1vyvt+XSdB5FedeNsLlxOcNyioMxH9UkOPrY+arjfqo5z7jOZUiE4hKFTIyE5JJAdCS4kgLxC5lUsJpC0LRPw3jnYeoarQC4AtuCbO1iN7K/ieJEnNVkSCY/Ne0nYIFg2y8CTG8GJAvC0VGiHcxaCAQR2jcLHnutuE6dwGJa0h7hkloIcbkX+Vo2iL+a1HBeLtcwvZUL2Rdj2gHLpmYR80eayGLwgqyDIubjaTMdFc4X4fc0BzJaXxBc5xJHy3Gg36KJIsXxdIAvLTZxlo6A6/X7qtjPEVelORpzGJLCQXGIBLdJ7oxjOEGkWFhL5s6w2jabi6uYXCUy1pyhr5032RQC4ZtfENAxFQtmCWE8zhPyuIsPqdUToWkiZE2JOWR9AiL+CtHM6RaTIF/pIP6q5hq1NjBlyibSWZ3uJ2Y3sIueqQ3pmW4DF1JyZczjmc7MIFoDW7wB21KP8L4Q6kGCo+SAdNibEydbQPdPq8epsnmaYGwgybQW/huIj1CrO4yCGvNVrWPFiWnP/ALWOPILzcp9DbV/inFcPhQ34hIzECRBAvHWfZWcfxSmwQSACLepm/wBEIxzcNVp5a8PmXZA4tBP4QDYmIHN5lea4PFnGYr+HquFNrMxzXJeGEQBMScu+8Equ7Oik329Cd4yYzFMomPhVGy0gARYjf5pLXX7gI7RxFPEMeMriwtIcXgBhEGZzaiOix+Or4VlRudlJ7aNJhpfFaCA7O7NlcBIiGGCSJdKo4rxlUxDvgUWMdIMimSSexJgRPdSeNNieO4fD0Wt5solrXAkiI0LnOnLHWRAValx7KzmDS3uQWx5gfVBcZ4frvpctVzKnKYPyGPwlpkDpuLK7w7glZzZqPAMEWi86SDYIPMLF0Kzpq0C8fiNKAc1vmZ1npI00WR8X4n49Fryyo19N18zSID9cw25gI6okeNV6NV1N0hheIaTD2OJjKHaFsnWdxotK2o3EUH0agcM7IcHFpcwkbEWJ0IPZOUrNjxlchWcbhvh1H0yZLHFs9YMSoCFowsMXCnQuFBOJLsJIAm4JpClITStAu8Mwuj4NjbpbVaTheKzA0nNyll2mdRF43AgjtZDGYl5FNjQ0Ug0Fx3JjTXvfzUOM4y0MdkkkQJDTBnWCLdVje634zIIU6gzm28drXv8ARR8e8QuNajSpuA52NF7ZZDL9yS4rnBsxpGs9rpe4uIc0jeAATpZO4Xwakysa2V0mcoeQQ22xFiI69FPr2oY//oY4crQIJEu5TlAAGYTvlA9URwFUYeqXBxcetS5a7LMGIEQ4HTcoW2tiRWYabm/Av8QESXAi0LJeKOK1mV3xnaKgaJjlJHKCCRGkBOTSFfGfjZzamWl8Rrmw7M4th03sxrQWtIixK5hPFPJ8UhzRUYQD+TmIcJHygmInWOypeIvAlYvDmVRVLgJzWPfTUfqtn4c4G2jh/hkBznAfFcbh3v8AhBNh+qd8c/oxjOIcQwjKb/hky50gMv8AFOrSXEyyJgtjYrc8FwFYYKiw1alOpkzGIgF3NBBB0lTYbwvh/itr/CaHAQLC/kBaVfxZc4wH5G6TBnyFxHnqVNsw53WSwvhev8Z1R9X456kwQJvmE9tAo/EHhV1bK5ssqN0c2x95W3wnDXZZD3OHZoH1lTs4dU15R5n/APIKU5WHkec/+EPq5c1aoCBDhtpt0Wx8MeEaeGZLQA46nqjlPAVBs09w79Qrf8JP/qGR0BhvruUd0XkH1GZbyD+9VxtUDcQUSFNjjlbTblGriBA/VDMXhqQdGUa/ht9lNnRS70DeJuFscw1PhCobNeABmc0mLE6kTPoqOHw4oMpsbTDWQZbJJkkRPU6Wm0LSsbYiZ81nuN1qsOa1s5biMsxMGNNjMdjrCJVWPOvFdOMXV5cocQ5o7FoNu0z9UIK0viyv8RtB1pAe0+WYEH7/AFWcIW0c3IyE0hSQuQmkyEk6EkGKppCkhcIVpE6bHGmBRcLwC2o3ld1LDv5K5h8I1jYAJAJOYjV0GXaQNNFW4MA4gBxHKZaCCLGxjVp1RChi6mePgvc0GC4AQPUul1ugWLol6cxnFHkBtOmX93VAxg7Ddx90Ww1CKbcxiLkagEi4B6XKCY3w4Hva9r3Q1zXFm1rwD0totDh8RDSHEX08u3dKnFDFeIG4eWyA7UkiTHUM/Eeg06pHJVpyHVQcucF7WQ4A7ZLDqm8PpMrve2oKdRtJws5oloJmc3QXt0TOO8aEigcM+AQMzRDADEQ4jKdojuiejafDVXObTPLzAT53mD5x7K7g6cE3/wA++iz/AAxk5QykKVMGScwzuJkncmJvNlqsPgp0076qT+lN2IlzhMA+/vN1c4bRiTA9dUsTwvQSNdf8qnWqFoIabg/uSNkqfWdDQ4g4csOJGsAkadlC2q4m1F8d4HtLkBHiQtccxDSNTBv6q3/5A10Eb9JEdUtLxoucTV0FCp/9fvmTG06zxNUNpt6Aye2lgq2P4zkaXl2gvbT6aoFh/F7nO+HVAaCeUxr0BMWPmr2FI11aoxjIBPos7m+I8hkho+Z1/Yd0zFcTFXkpEOeRtePND6+KOGpgVHwCdJEi8kk6BLTzByjVbcAQJQHxBiS2qxsS14IJsC2NNfVRni2wdDe2/wCyqfHKNWu2k6kRmY/m7DKRPeJ0SkPWX8S44VBTbIJYX6dDEExabIEQn5dY3JPvquFdEnTm5XajhcUhXISLEYCSkhcQYqQmlSQmkK2a7wvEhgOziRHedfsFeocSa4OBaXAOiWgktPmLj29UDLJt1Rnh+HZRploMNPMQTYGALHXULLnI2+MXpY38QINv3Oxv90MrcSLgWNHOHDKJG7xOvmmY2pkkuAcHbix7aKjgGvfWDWU/h3a+q6fmyOzZQTrJ6WupxoIcFpOo08QapirVdZsgloExJuJM6DSyhPE2uqA5HFwJhsyAT/ST7Qpsbwpznl1Oq5rCIDREhx2zG8R9kW4Vgm0wGCIbqTqZmSTqUqqC3Cg4NGfX7dlqcC1xFh/ZZLE8SbTixMKjU8Y1WzDHNvA0990hW6q0qjrSBIjQk/RDcRw2pkJbadep/wCWy884v47rC2eD53+iz9bxjiXyPiEeQ29bfdPxtE2PSMVh2UgXPcDvlItJ2JuhDceHOLmuNMNm2Q38iRbzXndfxDXg/wAwwdZg/cQPRQu47Vc0tJN9ToT2srnxUWt1V8ROc7JmDm3kDW3XraT6J7/ENJrfiGmHtPLyZTlJgt1ntoqXgTwLiMV/NfNGiWkB0DM4GxytOm/Me63PGfANGlgXMp5nODIa50ZpEkGw6k+6PGQt77ec1vGLWCKNIMcdcs69P+kJxfFMRX+ZwA6Zmgey7heDuDuZjo10KK4TB0KoaxzH5wbNbYE9D27wlLxlyLwLpMcwsZUZZ3yuBkHyIMdPdej8BpNZRyPMNILSd+ZQcK8Itk5hyl+dgBP8sxzCOh1hG8dgmtYQ8BzCIIkiRGlip5XtLyrEUg17mgkhriATqQCQJURarOKAzvy/LmdHlJhRELf6ctQkLimhMLUsMxJOhJGDRSFwqSFyFaDG2uNRos3gm1sRWLfiOBIJN7QO2nRaR7JCbwXDhjqroklojyzX+oCi8vGteE2Ijhq1IfzC19OR5joYRzw/ULZJs0b9j36rMVaFfFVi08rWm5A5Wgb9ytTgMO1jXMcS5gMEkGSI1t3lZ8uP21gtWxtFhAJBcdAMsx5mwVqg0RIQbDYKlPxDTY0k2MA66auOsaWRSg+SQDNzB/xsoWDcbxrmCGguKAVOEY7EES0t7kgAd4Fz+7L0Gjw3MQYkohSoOaNLBEuG86Z4FytzVXOcYtl09yEL4j4ZIaPhU6m2boLwZJEL1j4LzBCHY3w9UeS4vAHU3jpEKv8A0pY8sPhuq9zabACegMn1It9V6J4M/wBOm0oqYgB7os3Yefdazw54ap0BLczn2udT/haGhTgc2vTpf7qvLlfabZPSbA0gwNtAGwGg6Dsr+IohzHNO4VSkxX2M0VRjb28zxvBTJDLOHsYVJuBxObKWntzSD6StxxBopvJOhJ/x/dQVmtjMDbp+iwrol2KeBo/DaJud/wDpV+PDMyG77bKxUfl7IfxSradIP9kT2K8peyCR0MLkKaqLnzP3UZC6XJUZCbCmyppCYREJKQhJAE4XIToShNJq7REO7FdXIS5TYqcsX+FcrjmHru4fmVziDBEgEg/M0gxBIvfdU8C/NDTZ02P70KK4XDvuaj80e0LCzOm8u9gTcFUDmltSGNHM1wk6QL7iUU4awsaGk5naudcSTJNthdIHVpjLJgnoCbE+3sn1bObsDpO/UhLVxpOHYgAC6JZ81o7noeyzOHxAhEaNYHWetjf/ACkoZZRBM6Kd1FkXtBVPDY2QOybicX06+46+iRfa1xHippU5a7LNpESB6qbw891emKjpgzlG8TEnzheeeI+IPqVG0WD5jAHWVusBxJuCp06dQ2DWhrtjAvfrvCJdvaeU/GmosIsrdNsCUCwniXDvu2o0nsQoOMeJqdMWdPstJzkjPwtopxzDMqsIm/27+ixGH4qR/LfctkeokE/RV2+Lcz8rTLnGAPpCHcUwD6Ti8nM0mx3uSXT7lRb5dtePHx6HMTiA597DcazbXsNEPxj7OjtEm06a+cKtg6uYzcxHlr+iXFsYGQSQAL3iD0F53RDvpi6hkk9ST7mUwhT1RJJ6klMLV0RyIoXC1SQuFqYREJKQtSQBCFwtUhauQmlHlShPShAMATsVx11Gnzgls6ge2ZdhNqUw4EESDqDupvGX2qcsScFxLq1N2YZc05dyRt9YVujUqOmPlEyZEHzAMg9iENwWWlyiLfKSbiQNFYxOM+KS0OfmkAZAXDptygamT0WF9un6XcLWJjrJHYwUZwh7ILhTkacokgZRJuLmfXdFMBjGk5fxAAmQkoZD4FhdDuJcRaxvMQNdbfdTVcS3SfdZ3G4M16rWD3jQKbcMY8JcP+LVOIcDGXlnad77x91qxRa8EVILDq0iWu10tEqCjRbQohogf3QDiniRgIpUnAuJsAbixJMbaHXqqhU7H+BcH84a+i45iHU3uAECbAyvPOJ0MQ2q2lTqGs14cWyBmgTIMG5hpPotRxbxKNKjphs5QQSL/LPcW90Eocdwxqtq1BUYGkOGQgulpJy9mkSD2cVpL/EZWg8M4ejRGYXqxzEzIJgQJ0+ZH6+OY9uVxBa7Ufvdedt4y97yaGHe5kmCGPcfVwBUf8Rif4kF1OpSYeWHggbExO5S8f0a2YoGmY22PYdR1VHjBmnBANxc69RCm+OcsOPQe4A+6ocReYaJ62+3mjj7Lleg3KuFqkhcIWzBFlXCFLCbCAihJSEJIC8QuFSkJkJpMhKE+FwBANhKE6FyEBVxNAOc0aSYnvfqpKGKNEEFpIBs6LdD5fa6djGS3yMqTB4i2Wo4Z+Yh2gI29VjzmV0fHdi22qauVrRlkzPfpZWMO1zSQ7Ug3tfpfp+iF0eZ5JeN4LDYE/m7Suvxsw0OLjfmBtpf1uFFWPUiI1BjVWMI8N5ouglKqGNAaJiBpf8AwibXZvt/2kqB/izxAWMytdLnWDd79hdLwr/pjVqfz8ZUNJrgSGNcBUIN+c/hnoPoiWBwzGVc5E/X26Iti+N2voJCrjy8Z0my1z/xvheHbJoCq6fxl7vUl7kLqY/hdH+Z/DYcmCQMgkGbalB+OcbLgQxriTYGLHyQDB+D8VXPLSebyTEI22+1TjPtqMV48ZVytpNyXjK0ECP36IliMa2s2HNB3joYn11Wew/+m+JpkOJazzJ6+S0FLhDqUZnA+XtKVzeh0Fusb/voquOqBxECIGsazofoU7jVJ+eGiSWmJMN0nM4/luPNMr4dzYzEFxu7b0A6BXw9suXpWhIhOxLhTEuMfdU6vEGgA7fXSdlprKcbViE0p3xBlki0A63uJFvRPFOw2zDl6nrpojT8KhhJPLUkJXiE0tUjguQqSjyrsJ+VLKgI4SAVWtxeg0warZ7X+y7iOLUWU/iZw5u0EEk9AEHi0WIYHB4LQ4RMBwuFleL8eqVjAORn5Rv/ALjupOAYwiWeo/fslz4darh7GRialJrqBDAHSG8vKWxEzu7tuj3D+HtDP5QMNALmmJMgSfMqq+k2owT5jqCu08c2m1wqzTBgBzXG9oNwZAssLd6bxap1JdEHWLWjznX3RPAUyS4CTF43PW3ssjxXxBSYGtoNOa8wbT+aIJJ7H3R/B8SxFRlN9NtHJlaS+7XCSbTOUEkRJPXyReFns5Wjo8NJDiAbR7kEx7BWsL4dFQ3cY3Vbgj6ty7MyWgueeZsuHMaYDiHACBmPXsjLcQynAY5rtABMmPzOO0noFOKvoQwHAaFLmDRm6m5+q5j+MtpfIRIsWx2VN/ERcN+YmTfQd+gQzG5agcRAIHN1iLE/vZOp4/0q/iB1SSXWJsPtHW+yiwtYPLpnq3XY39UApGm1rriQSCDqIk6DtChbxFtmySM1m7k3EDtdKSnbKs1eHCrWD3kltMjK2NTrJP5RmEDqDKt8ZwbDQqVD89JrniNxlJykb/KVFRBa2+tyY6/uFkvGPiKpTqupsPK5gB72I/uVfGW3E3pQZWuXul0gmLxrqSOkgwuPbJlwGWzbA3ED5ZdA1bIPXyQXDcTIEEW67x/f1RGjxmmLuz5uwBFydSTJsfXSbLXwsE58Wy4fVbAbckQ0AAxOkibk6CIsp6uDkCBAMkepym0aa++yytDxOxpGWkXXmXOvPkAZ0CI0fEmIrgMoU2sc8ESGy42vzuMNExcAfZGfpZ+Cb8OC5zQ4S3v3sNElXp4CrTkAh9RxGe46a5t7lJTOSbO1shJPCWVaMEOIqhjHPdYNElee8T4zVrEy4tbs0GwHfqrfiHjLqlRzJ/lNJAANnHqet0DIKuRUiRrS2+30URKldOWSewChcnFXpI2kTHdTUamVwy36nr28lHoI3OvYIl4fwodU6x94S53J2JOx/hJcRLTqNNgQr1SlmaA9oc09tD+59kHoVvhViAbAkI6yuHyJggBcTfGZ4twBzeel8vTcIWa1amMhLmicwGwPVbxtTXQ+Z/cKvjqDHiHN21Ws+S+qiwIHjSqaQY4kFrGtBE8wFrwRFgLid1NT8SUmlrmZxOsuc4sjWcxuCh2K4E2Ja6Z0Q7E8OLdDMa9lc8OQ/wBD2F8XOa58zBOvXpKp1/EdV5kuLWzcAkTGnZACwq3gcKXm+id4cOM0S2ruetWe4tEtc4GNrAAa9gPZbnwvwz4YLqmUvjlgfJ2BOuv0Q/gmAgSbRC0tCkWgfuAsry1UW3M9l474jq5sQ/sY9pXsv4T2BXj/AIkw2Ws8i8k+n7Cr4r/oufcUOHvaHjMAWm11vcH4epuEmizaewiRbafReeUnQQehB+q9iwLBUAc0ySJnS5IyhsDUbgibGFrzuVPCSq+G8D4ZzrBwmZAJymLiDMgIxgeBYWmS1rQ0n5XSZB6X0PdcwtbKWkkXIsBoDmFyR90/FtD7S0ubqL9SLzreNFle1T8VcVgPhz8UGWkBuVt3TrBBF4g33JSU9XH1QBTeWkTAMAubm1kxFpbpHRJJpJcZfiHiChTJlwJ/K26ynFvFNSqCxgDGnp8xHnss8pQ2BJ9O/fyXT4uSGSpqThN2yAL3j1nqoE5zSAO6anHO2SYN06kJMRcrlTWBskR1Pd37lHfClUN+ITsJHWdvTVAqZgX/AGUY8NXFUf0g/VZ/J/zV8fcOc4yXf1H6lFeH4rrp3VNrJ5d+ic1mUwuW1tos8jU/v1UnxGGJF/uh1bFTA7J+UkdDvZOJq7iQzLyttOsm31VOphm5ZyNJnXX3nTzSbh3EWe31H6K5h+FvJ5qg8gPdHZqdPgbKsHRw8ojyCJ0uCZPwyNij/DuFhrVefS0tb6I2iTQXDsgC2n1KIUzKlfhQbi3uphhst0HUNazTHRYPxThhBMXjXqvR34Vzmkwep/6WJ4/w17pGUzoPWyae2DwOGz1GiCQSCY/KDzX2svWsGYhomC6IBnksbw0ADMWtEGZB6oRwzBU6NHk1ynMbkyBBiNp0hGKDCww6wAktcCA78cEEE/mIHUb77cuWjhxwS4rhm02aTGUyfxDMbbgQLWvY+tOpXIO4a50meZpLdXddJB7O7lWsdQaaQe4WcyQLjmsdQL2ANj00CpvYXU5uDYy35hLAYE9YKVHqrj3NqHMAxhm0CGkA7eomTtKSq8LxGaZzE5TExNotzDoQe1+6ShXbxMBPaZIBNtPIJkJ9MC147rrc0JwT61SY7CAo3FIJHD6D4M9iowE9rbHt+q7R/N0++yYdFMmQATAn21KK+GX5apa4GHN9eoVPDPyUqjtXOimOwPM4+zQP+SrNeQQQYI36KbNmK+2zGFBfPyiLHbpfupf4B72yGk9ChfDce5zW5nNc4ujLcGBBJJgtAOnoieIxjGmTboBDh6bkC2w0XNeC1cUI+YEdFZFOdoPnqP1RLA1RUaCMtVo6i7baHt5o3gsJTc27WiDBgf3ulgZ/CUBtr9oRvBUIGmimq8PpMJLBe2m5U9DEBugkoOCGHwdTJIbY2kwFJT4fU0dp2/vKKYbFSwCwOsHVSF8fO4a9Q33JSMNPDz39Nfqp6WAi7vQO/wAKd2OE6TAkEAmREyCdR3CGVvEQc54YyTTa5wLph8RYBsxrr2T8S0XptgWtGqz/ABp0TaGCczouY/C2f6o11QTEcer18zX5aYG2gaZESNXax5nUKSpV5BzPJflMuMnWYuTPkbCQqkO9KggUxMXOm0F0gGfSPPdWnUg4OF2NMS7tYiRNj829zKr4huRoPcWJFiekbwieQFo+X81pJM3AJJiw3noLymN6EcY0vw7ahcXGDmOoBgEGSOYRluNbIPgK0033N2NcNIlr4+x9kbwTGnBVRJzh8lodJggNk2s0wJHb3zvDZOT+qnUaT0vIF+7U6lN/DCm7M3L8NxaSYBLc0COotm9wknuaH0WvIMsJAM6iMwt1s/2SWdax4nCSc3RNXY5CT6TZMJqew3CVVJ2a3dPLCAO912m0X7f5RDG0QzK3UHTqJvrv7JWnJ9qdb5WNGtyfUwPoFE5t0Ww+CBJcelhGlgq3wYD94/VT5LkWcKzKwOP/AHKREVAXXkg9+w8oVjCDMxoP7tKbi2ZHNi5dN+mgt6W9VlL2vM6EjWh8AtblFy0ZS6Nbtglp633V2lx6q20tLd7HrFwROkdVUwuEAdcycszA/qFgrNSjJMEiJP0P6I1N9rOF8SOc5oc1jXOixNiTtJsNR7q1i/EejWtl8gOIBytN4zO11jbr5rLYulDHOta++zmaGbfOf3ozBy9xFm2vAPNHLe+sTfW6Ma+MxsqXFH1KIdmLMxAIBIywJ5XRedfUKCliXhj3HMQSBlJzbtgGflBh3qT3VQtDaQpj8Ljc33Gg2tA7wu49+WnU15ZfIMSRYT9PbZSjOxPhnFxXqsDWlrWZtXGQZA+UHSVcq4QltQxdxDRvOaC7lIOghQ+H8MGEC0htiAABYXj/AJfREuKYePh05H80TMXacogjc6ne+8qoVmXArAYRzgC4hz85kSCTMyRGt9wfw6bq7jWZw1rcstiDNwLGHBzrG5tbX2unBsYylAGhzdXWcY6RboosVh2sywLudJN/y1HRr/SAiC3VYU8sQZDRmMgFpECMrSDu6Nz0AVmhQcW5YAzGeY9SCwSbzcXMaJcRo/CLgCbOABFiJzaa9DrOvZXMZSHwr3sXbTuYMWOgGmyD+nMBV/8AXabZw4xaAQJNzpAp6eSBYTFlvwnyDzgk7RnMyfKVpMBhv5jg5xcWMJzWk5iJ9eYrMfw4+AHX1IjykpxFX+HNn4lMmSATYQQWmCANzlzXSUnA6pOI8wBto5lxp3KSSn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4" name="AutoShape 10" descr="data:image/jpeg;base64,/9j/4AAQSkZJRgABAQAAAQABAAD/2wCEAAkGBxQSEhUUEhQVFhUXGRcZFhgYFRoYFxgfGBgYGhoYFxcaHCggGB8mHxgYITEhJSksLi4uGB8zODMsNygtLisBCgoKDg0OGhAQGiwkHyQsLCwsLCwsLCwsLCwsLCwsLCwsLCwsLCwsLCwsLCwsLCwsLCwsLCwsLCwsLCwsLCwsLP/AABEIARMAtwMBIgACEQEDEQH/xAAcAAEAAwEBAQEBAAAAAAAAAAAABQYHBAMCAQj/xABBEAABAwIEBAMGAwcDAgcBAAABAAIRAyEEBRIxBkFRYRMigQcycZGhwUKx0RQjUmJy4fAVkvEzskNTY4KiwtI0/8QAGAEBAAMBAAAAAAAAAAAAAAAAAAECAwT/xAAhEQEBAAICAwEBAAMAAAAAAAAAAQIRITEDElFBIhMyYf/aAAwDAQACEQMRAD8Aw1ERAREQEREBERAREQEREBERAREQEREBERAREQEREBERAREQEREBERARFJZDkVfGVBTw7NRMSSYa2Tu5xsAgjUW3ZF7FqLIOMrmoSPcpeRoP9Zu75BfHEXsRYWtOBrOD58za58hHZzGS2O4M9lT3xW9KxRFfcz9kWZ0QSKTKoAn91UBPo12lx+SpGLwlSk4sqsfTeN2vaWuHxBEhWllV08URFIIiICIiAiIgIiICIiAiIgIiICk8Hw9i6zQ+lhcRUadnMovc0/AhsLRuEuC8Nh6DcTjA2tUeGubTMljNQkBw/G6DebDvutFpcQltNjWsgkhrGiwHINA5fkAssvLJdRpj47WbcJ+xurWY2rjangAmfBDQapH8xJime0E9QFsGU8N0qLPDosayk1ulrW8zzc47uO3mN16YZgfLXkhw5NMA9xzIXTRc9ztFNsNbu4/kAsr5LWkwkfdSKcaiJ/Tde1PFtIDuq5sflzngX2+4IP5qq0cXVozSqFw0nyu6RyPbuq5ZaWmO10xWLhtiJiR3XBRpUsVTezEUmvY4QRUZuD2Nwq8+s6rAB0VAZbPuOPMAjaRuPX4zNLMA2mHVHFoB0kyOsQZsblV97vafSdKXn/sOwtWXYSs+gf4XfvafpJDh8yqfmPsPxrP+nVw9Ttqcw+mpsfVbZiM9pU2gzbYuHug9+ijK3GlBrg1zyJ21NcGn4ONlr/m0z/xbfzNnmRYjBv8ADxNF9Jx21Czu7XCzh3BKjl/UnFeW4bMcKGVQQ1xljh7zHXAc3l1tsQV/P/G3BtfLKuiqNVN0+FVA8rwO34SJu0/UXWuHkmTPLCxW0RFooIiICIiAiIgIiIC/QF+LReCPZicVTFfGVTh6JnS0N/evA/F5rMHQkGekQTFsnNTJb0u+Kyd1Gnh2gFzdBI3dIY0QLbm8ei98QKgptq09IdSa9lVjreZ0OGl20jrfdW3K30qVM06VQv0sJEkWAFjA9FmeYg4p76L3upHQS3n5gOnOd4/Rcne66etRbMHxBUrjCVKbZ1OioB7wkEW7agFK0eK6TsQ6gx7ZY0l57gxHwk/RfvBeHHgsc5mh726yIAI+S/eJsoououNJjabiW3a0Ak9SRvuVFmqmXcemA4ppyGPdpLnaQXczuZK9eKqFao1rsNWp03jdtRodTqDpqAlt+Y3lZjk+IxGI1sNJtSi1xaKr3BjJYYDmvnVPKwKseIyug2noqYt7X2IiqC1p/pMEj4wq8p42msppYhzS3EUKbbwH0naqZjnG4+hXRisibUpOpPk0qhl97tOrVIPxE/Nc3DNarQGmo5r2ujQ8GQ/frcG23TmVZWs8Rjm9QfqonSbdVGUcgpUabjTfUBAtD+u084nvyVEyPiZ9SrWw9dsOpuLTLtQJkiDO4MfVWbA4yqyo+hVYXBh0l4M6dWxI3AO/RUHjuh+z4wV2O/8A6Z8Rv8NSlpaS3s7f4z6TJKi3lfcvxFSpVohrdNESZaAAJmWnpyuOq9uN8rpYymaOIjR+Etu5j+TwTzFxHQkLx4FzYVGaYgjcfHmPr9VG8SYp+hzyCyKtQCfxNuGuHUECfVWnfCt6YHnGXOw1epRf7zHESNj0cOxEH1XGr77UOFamHczFOqNe2vpBAEOpu0CGnk6wN+yoS7Mbubc1mqIiKUCIiAiIgIiILJwBgvFxbZaHaBqgiRMgTe1pn0WzPz0UwQaeobSQI+tz9FhXD+aeA90yA8aS4bi4PLfZaNw0aDWOq1pqagdIkgR1+JP0WHmm23iumgYDCNbSdVFFlIvAuGwSJ5+qiMwawanloJALiedu/wBPVQGK49L6jaDdLW2AaOQAsPoubM6tao0lshouZ2PbussMdL5XaTy/jR4rNcWvc2DBpiYvcGxsb8uSsw9peEdDXgsmxkSJPK35Ko8F5hTwtCtVqCXuc6GkGzWtmwPck+insU3CPw1UtpirraC6nAkuAlunnMjfqmU50nG75QfF2dhlbRTLWjSHMDR16Am3yVWwuCdVeates5jSbAAF31mPjC5cqyd2ZufWeXtMw0tgsp6RIDiTK835HiWyGmo8CwcJLT8CryScKW3tpnD2Zmm5lJ51U3kCm8nnI3MCPlzVzr1ajGh7IIFzpcDYb7FYzhaVZwpUaIJqthz+xAggepO3RWh2SY9x1Vami19IF/jG6pcVpX1n2bOpYptVjvLXa5pvuQQQD6EBcuNpUMY2jSqvjSSde3vG/wCd/RQmfZTVaGydQZJaRyuNxuNl08LYhleoKPgOqvJBEe6y93uIuB15FRf5iZzWk5FkNPCU2scZIM6hNpO089hbsvbiXLzVpmdLhyg8+RPT+66uIas4fw5AqujT18tyYHYG3dUmjxBLtDzpqNMWMtdH5JzeS/FI9oeIxtbCUalWk9tHUQZbYOb5W6um7lnS1z2rZuRg2UdQOt4MH3gGyT8jpCyNdPj/ANXPn2IiLRUREQEREBERAWgYV5DG+I0tBa0wbGC0HZU3I2tOJoh4Bb4jNQIkEahII6HZXzOcaarpJh0nkOuyrlymcI7J+H6zcUH+GXsguZUF2OmIk7B17tN7LRRQ8o1tNR++ke637fNUzhfFEYj94CKbBqMOIBJMARt1PorZmXETCHNHlH4dPL4rDLe20s0juIWtZT1taARy5GeR+qqWG4hdQI8NhABsC6dPYW2HdemP4ha7927U+/IiPmSuAPa8RpLXdDy791aY/Vcr8T7uKa9QOY1lOkH++5rQHO6lxAEmOZVw4edQqNDJ2FhJH0CyyvWNJhgyOhXzgM/qAgs0tIvM7d5CjLD4nHL63bLciwuouLXh0e9rLRHYjdTGHxWGZLGuMj+JxP5rEcPxjig0BtQEA2EkfIkKUHF1eoI0skbyPN81n6Wr+0XfijGUmAvdTFQNBMC0gclXeGc2cKnh0sPTwtF7fEe6CXOFt3uMuN7A7dFGjOtTIqSIn5FV2pnQ0VqrA4aXAaSbAD3Q0fhbz+KXC9HtGu4PiHD+KKdNhP8AFUc4l1uQnadln3EOEpnH1qjBALmm3UsBdHrJ9Vx5Vj3U6ZrOsXw1jfjz9Fbs04d8PC/tFJ51AantdDrfi02kH57K01ireXPi+H6WOy6sakNqU/NSqEeZlp0z/C47/wBlhi0/iHOalHB1AKlqoDWt2J1WJI6xq+izBbePpnmIiLRQREQEREBERB7YOroqMcdmuabb2IKuuOrNqeaRpdJnlcqiKSyvGhodTqEhhuDvpPw6FVyiYt2X1wGQHTqsD1iYHpdfOOdaDHKx2PxXBkuWHUTJ0y0tIMt8wN/oVNsyF7XipU16Y3Pu35X+6rZ+rT4hq2DfpkgEH+UR9BIUl7PcmGIzCmx/uNa5zmmIMQAJ5iTMdlZHy+m5jZJI2BH5NsuzgnB+BUZbzuJ1fYLP24q/rylvaRwhRqMpgeWDBgbSP+FkGP4ZfQqlpOploe0WPQHoey/oTO6JqQHbc1WMcynSPhFstNzaZCzxzs4XuMrLmZa6LX/9p+y8KuDrNMtdEdR9lptfIQ4ThY7tM8+hCksk4MaRqxbRHISb/NXnkit8bLMB+0VgRomN4b9SZURmuFrYcki2rdsAg9QQbFf0OaNCg0tosa0c4G/xPNZNxjhfEa4N3BMetlOOW6jLHUQuW491VtJtSmIa4OMcx2HqrdmGdOq6oBYCNMSCCOu55fZVHIMH4LHGq6QLgTt8F8f6i59KtXI0gNLWDnfyiTzMuVvWbV3dK/xBmxxDwLaKYLWdxPvHubfRRSItZNMxERSCIiAiIgIiICIiCz8E45zahYTLQC4A8iCNvmtToZuHjTv17LKuCMtfUqOqRDGNeCeri0wwdTzPQfEK55DjQwu1C+yy8k20wultdXpspy0AWueq5OGcyb4mp3uyYPUjdRdEmtUFNkxuewXPxbhq9DSaIhsCCII+BEbFZSNK1HH51S0SSFVsflz3PFSjUFTUJcw/hI/hIG3ZZy7G4jFxRLQ2fe0z5v0C1vgjh79jYHVakvIDQOTe08yqZTS2N2hMvzR9F5Y9ul3+bLofia5DhqME2U9xRkLcS3Uw6arZLTFj2VD/ANfqtPhPbD22P5SDzUSbTXh/rdUk0nG4MLybhXVnOGknrHK+5lSuMyB8U8SBu5rXWtJs0npe3yXX+z6RLYa78ck6QAYJAjzHkB1K2mU/Gdn1T8blemaZGoBwmOff4KF43LadGnSbbzaoGxhpm/xI+atuKoku8S8VC7fcAD89lnPGGJL8S8EQGQ1o7RM+sz8ltGVQiIisqIiICIiAiIgIiICIiDS+C8ZTfgRQBh+sySPdJfII+IP0U2Mra+o522vb4iZKyvh6pFdrbw/y2MG+31hbQ3FUABAcagbGom3UmBtdY5TV39a43c08cHTbhWnTDnOguMy6Ado6AXXli88kuaW6miACR5XA3+YP5Kv5hmNUlzWNcTGoho5TzXxkmV1sS3XWqimy40sbLiO5Jt6Kn/Vt/j2yTEOoYh9YXGmGjcXVkyjit1xiCHtNwW2LTvBBK4sFwVgxGuviC38TfFgH5KXxHCOVOb5GOpx+JtRzT6mb+qi3GpksceX8T1GF7XXYHksjk07D02Vkr4WniKZqFrfEDSWu2BMWk9JAWbZ3kDKbmnCOrPhwDzrc/wApcBIHbqrZhuJxSYabmhwa0gSInqfzUXH4mW/qdo5/TNNtJzPDJ06g4bEbyOoIVUqYxzsQ5nlJ12j3d9z0BmfVV+njhUcQzxJe90azsCTDWjoB1VjbgaTW6C9wqOg2I1GBAnmG7q2OOorbuu3P82BawFjWaC5xII0nylpPbrdYfnWJFWvUeNiYb3DRpB+QC0jjDDCjgKniO/eP0ht+XiN29AbdFlS2wmoyyvIiIrqiIiAiIgIiICIiAiIgkuHMOamJpNDgw6g4OPLT5rd7WWgYKg6pXkElrgQGCB5pmDPQA81l7HkEEEggyCNwRzC072fZ2yoyqcSZqgkh0QQHNAk6Y7rPydbXwWfCYGm1kvltQzqvDhE2kbjmuWlk733okD6A/JcwxLsSf3GlpERILvK0QR8dvmpHBZoaXosGzyPCuOd/4jGj1P2U3l3AL3AHEYif5WiPrP2XjieInOAgkFetDidzbG9k/o4dGfcMt8EtpPLCBYtsR+qpWXZWa9X9m8QEinLnvMFxMiBPcK51M21wD+MHTf0gnkqS+pVD9EQ2TfT5rSLneL7JJUWxZ3ZNQw1BoqNYajXSXhxJmflYRsuHNHkvJAAsJ2uB07TJ9VEY/wASwBJ/jeZho6CbDuvLNsyLcNUqkRppllOd/NZpj4ulXxxVuSi8WZ4cTUGkk02+7PM83R9PRQSIuhiIiICIiAiIgIiICIiAiLUvZ/7LDXDa+NltMwW0hZ7hyLz+Adhczy5rdGlI4Z4WxOOfpoUyWgw6obU2/F3XsJK0XE5I3CUBQYNp1uiC8ke8fsOQWoVWsosFOkGsa0QGtADQByACpnFuKOnaQT5j0WV8s3prPHxtRqVU0362WeAdIJgG0Rq5SpKnXL2B3MC7ZBjtM3UZmI6LmwVQtNj6f5us7NVacrThGyySZmD8OxX62uxzoFS4EEdt1F18Y7SAIA5gfNQtMvLz8VM6RV6p41rKZ83l5xB22b8T0UVUxZqF0ggEWgyee/Ib9V50CHgNqWPJw2nuF00KcOMDbtMqZEWvnAYQMZDoI3gCI9earfH+JijTZN3vLo7NECfV30Vpqvnos946xWvFFsQKTWs+P4iY+Lj6ALTGKWq8iIrqiIiAiIgIiICIiAiLpyzENp1qVRzdTWPY5zf4g1wJb6gQg1v2X+zYjRisW3zWdSpEe70fUH8XMN5bm9hr5oFrbCVHcN53QxVNtSi9rgQLA3HYjcKcL5C58s63xxip46vEyqtnZ1sc0cxb7K75zhg7ffqFUqtDzFvQrm3utpOFDezULbH6HouEthwJV8qcNtJJaYnlEhVTNsAabiDuF0e0yY+tj7o0dQt2IC8aJY2QTf6fNfmCdJF4ITFyHGBYmfmpx+Iy+uqjXupMPJEnnzH5qEoVB8OykqWLIH8oVpOVbeHTSu7rF/kuTNuGRj2wCG1wDocdnRfQ49D15fMH7wFSQXdSAPX/AIVmyHBP8RpiwIlX2qwXG4R9Go6nVaWPaYc07g/5zXgv6A9pPAX7bS8WiB49MW/9RovoJ69D6c7YA5pBg2I3CtLuIs0/ERFKBERAREQEREBERBKZBn1bB1A+i4i4kTY/ott4N9ofjiapBBsTYFhPJwH5r+fl74PGPpO1U3Fp7c+xGxHYqmeEyWxysf140NqAEEEHYgyCo7FZC0uLmmCdwRZZNwLx+QQwkB3Nh9139B+y17J89p4geUgO5tJv6dVy5YXGuiZSo/EZS9omx+B+ygc6yoVWGw1jb9FcccXN8w2UHjMwaRtB591WXlN6ZZjsuLTBBae4hczdQ8pv2P2K0rE0KVYQ4f52Kgs14YtNM7bA7/NdGOU/WOWN/FR1ad9uq/K2KkaV2uwpILSIIUccGQ4LTTPa1cL05qUwRYzPyEfdaRgaWmAVn3CjT4zLWvK0F7oFlnn2vj0kKlYAWX8xe0GhozHEiIl+r/eA77r+gMRjrR1WIe1fD6ccXf8AmU2O+Us/+qt46ZqaiItWYiIgIiICIiAiIgIiIP0GFdeF+MS0tZXdB2FX8tf/AOvn1VJRRZKmXT+mci4g8UeHUPmix6rtpYRr9wspy3MC3QCYIDYPeBZabw/jNbZK5PJjqujDLbzx2SFt2fJcYo1GgyP7q0PrLnquHMKnstpVW4Flc7Q48x90w/CuqS4ixU3gMO0VC4fJSpqCTbfdaTyXpS4RX8qyk0Q9zesd7KQoVyZldrHWIC5alFR7XadR4YrDh21lnPtjy39xRrRdj9BP8rwSPq36rS5vCqPtcA/05/Z9OP8Acr4X+lMpwwlERdLEREQEREBERAREQEREBdmUYbxKzGxILhPwFz9AVxqa4YpnW9w5Nj5kfYFKLFUNz0U7wrxKaLw2oZabT0/zqq34lzO/ZebheQfRZZSZcVaWxuNLGNeA5pkL6r1uSybJuIH0CASdHXePiOi0DCYwVAHAzZc+WHrXRMvaJPCmF7PrLmpmy+XOKrCvVuJId2X7Vrrmoi910mmIurIeAN91Rva7jdOFbT/jqD5NBJ+ulX11QLGParmwrYoU2mW0Wwf6nXd8oaPQrTxz+lM7wpSIi6WIiIgIiICIiAiIgIiksgyd2Kq+G1wbALnOMwAI6fFBGqV4exOl5adniPUbfdXrLOAcK2PFqPqnoDoafQX/APkp/wD0fC0mxTo02WiSJMf1mT9U1s6UGpT3K5TUhWrEZa2oJYBp6jb06qJxeTDuFW4kqMZiYsRYqx8M5yabtBPw/RQZy1w5yueoxzLkbbFUym4vjdVtGCxgeJBXUyqFmOQZ6DYvDXdzurU3NhHvNPwcP1XP62Nt7WGpXHJeNWuIuYCreJzsAWJceg29So/F4yrVH8A7Ez81f1V2s1XFag5lNwDyCGmNUE7HTN/gqDm3slxzGuqtfSq2LiNZbUPM2cIJ9VbuFh4LdTfePMiT8f7r2z7iRtCm6pVe50cgZJJ2ECw9VOOVnERZL2whERdLEREQEREBERAREQFNcK5qcPWFwGPgPn6EHlf81Coos2mXTZaeYscPN9W/cSo3Naofp0HrNyenJdOHyxpDdPl8oJtvYd0fl4m4EHlH3XNvTfW37k2XkNEmBtdTuGwNBw80z/Nt6KMwOFs6DA7GPWNuS8qWOc0uBE6YuO/Y2/JWyytRMZFgp8MUal2hv+8/Yr7rcGYfT5jpPcn9bqAOZx7p0nv5frt9V2PzIG7zJgTfUVlfbfbT+XPV4Owt/DeS7k4ABo/VRlDLYMFSNTHz7oMd/wBAuV7nQTPx/UBaYS/rPOz8fhaxveOi8qmIkWBE8j/ZdH7ESGNE+bc8o/uuyrgdQLW20263V7Yo46NQkCA4i0Df5D0Vb9otFzaVImQC51p6BaFl+HAa2236FU32s/8ARoDnrd/2hRheYnKcMzREW7IREQEREBERAREQEREG24MQ1v8AQPyC9ntBcJ6FEXHXTEXhah1gT/F9F8Uv+ofgiK36Xp6NGskOvC82iG/NEU49orzftK96fv8AyH0X4i0/GcTOSUwSARMuP3/RdppBofAj/hfqLO9rTp8tcQB/nVUH2ovJp0p5Pd/2r9RT4+zPpnKIi6GIiIgIiIP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39952" y="4077072"/>
            <a:ext cx="1905000" cy="240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76672"/>
            <a:ext cx="8769152" cy="1800200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solidFill>
                  <a:srgbClr val="993300"/>
                </a:solidFill>
              </a:rPr>
              <a:t>КТО  МОЖЕТ О СВОЕЙ РАБОТЕ НА УРОКЕ СКАЗАТЬ: </a:t>
            </a:r>
            <a:endParaRPr lang="ru-RU" sz="5400" b="1" dirty="0">
              <a:solidFill>
                <a:srgbClr val="9933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2708920"/>
            <a:ext cx="860444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C00000"/>
                </a:solidFill>
              </a:rPr>
              <a:t>     «Я сегодня на уроке не          работал,    отдыхал!»</a:t>
            </a:r>
            <a:endParaRPr lang="ru-RU" sz="5400" b="1" dirty="0">
              <a:solidFill>
                <a:srgbClr val="C00000"/>
              </a:solidFill>
            </a:endParaRPr>
          </a:p>
        </p:txBody>
      </p:sp>
      <p:pic>
        <p:nvPicPr>
          <p:cNvPr id="34818" name="Picture 2" descr="C:\Users\Notebook\Downloads\14531740-Скучающий-смайлик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4509120"/>
            <a:ext cx="2592288" cy="192419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8686800" cy="1498178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solidFill>
                  <a:srgbClr val="003300"/>
                </a:solidFill>
              </a:rPr>
              <a:t>КТО МОЖЕТ О СВОЕЙ РАБОТЕ НА УРОКЕ СКАЗАТЬ: </a:t>
            </a:r>
            <a:endParaRPr lang="ru-RU" sz="5400" b="1" dirty="0">
              <a:solidFill>
                <a:srgbClr val="0033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2276873"/>
            <a:ext cx="874846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5400" dirty="0" smtClean="0">
                <a:solidFill>
                  <a:srgbClr val="A24116"/>
                </a:solidFill>
              </a:rPr>
              <a:t> </a:t>
            </a:r>
            <a:r>
              <a:rPr lang="ru-RU" sz="5400" b="1" dirty="0" smtClean="0">
                <a:solidFill>
                  <a:srgbClr val="A24116"/>
                </a:solidFill>
              </a:rPr>
              <a:t>«Я сегодня на уроке хорошо поработал! Все понял, потому что…»</a:t>
            </a:r>
            <a:endParaRPr lang="ru-RU" sz="5400" b="1" dirty="0"/>
          </a:p>
        </p:txBody>
      </p:sp>
      <p:pic>
        <p:nvPicPr>
          <p:cNvPr id="4" name="Picture 2" descr="C:\Users\Notebook\Desktop\shkolnye_kartinki_03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4745112"/>
            <a:ext cx="2051720" cy="21128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 descr="C:\Users\Notebook\Desktop\9667307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0" y="620688"/>
            <a:ext cx="838842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solidFill>
                  <a:srgbClr val="CC0066"/>
                </a:solidFill>
              </a:rPr>
              <a:t>         СПАСИБО ЗА</a:t>
            </a:r>
          </a:p>
          <a:p>
            <a:r>
              <a:rPr lang="ru-RU" sz="6000" b="1" dirty="0" smtClean="0">
                <a:solidFill>
                  <a:srgbClr val="CC0066"/>
                </a:solidFill>
              </a:rPr>
              <a:t>           ВНИМАНИЕ</a:t>
            </a:r>
          </a:p>
          <a:p>
            <a:r>
              <a:rPr lang="ru-RU" sz="6000" b="1" dirty="0" smtClean="0">
                <a:solidFill>
                  <a:srgbClr val="CC0066"/>
                </a:solidFill>
              </a:rPr>
              <a:t>       УРОК ОКОНЧЕН.</a:t>
            </a:r>
            <a:endParaRPr lang="ru-RU" sz="6000" b="1" dirty="0">
              <a:solidFill>
                <a:srgbClr val="CC0066"/>
              </a:solidFill>
            </a:endParaRPr>
          </a:p>
        </p:txBody>
      </p:sp>
      <p:pic>
        <p:nvPicPr>
          <p:cNvPr id="6" name="Picture 2" descr="C:\Users\Notebook\Desktop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1760" y="4005064"/>
            <a:ext cx="2143125" cy="21431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sng" dirty="0" smtClean="0"/>
              <a:t>Используемая литература</a:t>
            </a:r>
            <a:endParaRPr lang="ru-RU" b="1" u="sng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1700808"/>
            <a:ext cx="853244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 lvl="0" indent="0">
              <a:buNone/>
            </a:pPr>
            <a:r>
              <a:rPr lang="ru-RU" sz="3200" dirty="0" smtClean="0">
                <a:hlinkClick r:id="rId2"/>
              </a:rPr>
              <a:t>1.Рудзитис Г.Е, Фельдман Ф.Г. 8 класс.</a:t>
            </a:r>
          </a:p>
          <a:p>
            <a:pPr marL="45720" lvl="0" indent="0">
              <a:buNone/>
            </a:pPr>
            <a:r>
              <a:rPr lang="ru-RU" sz="3200" dirty="0" smtClean="0">
                <a:hlinkClick r:id="rId2"/>
              </a:rPr>
              <a:t>М: «Просвещение», 2011, с.93</a:t>
            </a:r>
          </a:p>
          <a:p>
            <a:pPr marL="45720" lvl="0" indent="0">
              <a:buNone/>
            </a:pPr>
            <a:endParaRPr lang="ru-RU" sz="3200" dirty="0" smtClean="0">
              <a:hlinkClick r:id="rId2"/>
            </a:endParaRPr>
          </a:p>
          <a:p>
            <a:pPr marL="45720" lvl="0" indent="0">
              <a:buNone/>
            </a:pPr>
            <a:r>
              <a:rPr lang="ru-RU" sz="3200" dirty="0" smtClean="0">
                <a:hlinkClick r:id="rId2"/>
              </a:rPr>
              <a:t>2.Андреева Л.С. Урок по теме «Основания»- Химия в школе-2009.№3-с.30-32.</a:t>
            </a:r>
            <a:endParaRPr lang="en-US" sz="3200" dirty="0" smtClean="0"/>
          </a:p>
          <a:p>
            <a:pPr marL="560070" lvl="0" indent="-514350"/>
            <a:r>
              <a:rPr lang="en-US" sz="3200" dirty="0" smtClean="0">
                <a:hlinkClick r:id="rId2"/>
              </a:rPr>
              <a:t>3</a:t>
            </a:r>
            <a:r>
              <a:rPr lang="ru-RU" sz="3200" dirty="0" smtClean="0">
                <a:hlinkClick r:id="rId2"/>
              </a:rPr>
              <a:t>.</a:t>
            </a:r>
            <a:r>
              <a:rPr lang="en-US" sz="3200" dirty="0" smtClean="0">
                <a:hlinkClick r:id="rId2"/>
              </a:rPr>
              <a:t>http://ppt4web.ru/khimija/osnovanija.html</a:t>
            </a:r>
            <a:endParaRPr lang="ru-RU" sz="3200" dirty="0" smtClean="0"/>
          </a:p>
          <a:p>
            <a:pPr marL="560070" lvl="0" indent="-514350"/>
            <a:r>
              <a:rPr lang="ru-RU" sz="3200" dirty="0" smtClean="0">
                <a:hlinkClick r:id="rId3"/>
              </a:rPr>
              <a:t>54.</a:t>
            </a:r>
            <a:r>
              <a:rPr lang="en-US" sz="3200" dirty="0" smtClean="0">
                <a:hlinkClick r:id="rId3"/>
              </a:rPr>
              <a:t>http://ppt4web.ru/khimija/osnovanija5.html</a:t>
            </a:r>
            <a:endParaRPr lang="ru-RU" sz="32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b="1" u="sng" dirty="0" smtClean="0"/>
              <a:t>      Используемая литература:</a:t>
            </a:r>
            <a:endParaRPr lang="ru-RU" sz="4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1196752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88620" lvl="0" indent="-342900">
              <a:buFont typeface="+mj-lt"/>
              <a:buAutoNum type="arabicPeriod"/>
            </a:pPr>
            <a:r>
              <a:rPr lang="ru-RU" sz="4000" dirty="0" smtClean="0"/>
              <a:t>Рудзитис Г.Е., Фельдман Ф.Г. 8 класс. М.: «Просвещение», 2011, с,93.</a:t>
            </a:r>
          </a:p>
          <a:p>
            <a:pPr marL="388620" lvl="0" indent="-342900">
              <a:buFont typeface="+mj-lt"/>
              <a:buAutoNum type="arabicPeriod"/>
            </a:pPr>
            <a:r>
              <a:rPr lang="ru-RU" sz="4000" dirty="0" smtClean="0"/>
              <a:t>Андреева Л.С. Урок по теме «Основания» – Химия в школе, 2009, №3, с.30-32.</a:t>
            </a:r>
          </a:p>
          <a:p>
            <a:pPr marL="388620" lvl="0" indent="-342900">
              <a:buFont typeface="+mj-lt"/>
              <a:buAutoNum type="arabicPeriod"/>
            </a:pPr>
            <a:r>
              <a:rPr lang="en-US" sz="4000" dirty="0" smtClean="0">
                <a:hlinkClick r:id="rId2"/>
              </a:rPr>
              <a:t>http://ppt4web.ru/khimija/osnovanija.html</a:t>
            </a:r>
            <a:endParaRPr lang="ru-RU" sz="4000" dirty="0" smtClean="0"/>
          </a:p>
          <a:p>
            <a:pPr marL="388620" lvl="0" indent="-342900">
              <a:buFont typeface="+mj-lt"/>
              <a:buAutoNum type="arabicPeriod"/>
            </a:pPr>
            <a:r>
              <a:rPr lang="en-US" sz="4000" dirty="0" smtClean="0">
                <a:hlinkClick r:id="rId3"/>
              </a:rPr>
              <a:t>	http://ppt4web.ru/khimija/osnovanija5.html</a:t>
            </a:r>
            <a:endParaRPr lang="ru-RU" sz="4000" dirty="0" smtClean="0"/>
          </a:p>
          <a:p>
            <a:pPr marL="388620" lvl="0" indent="-342900">
              <a:buFont typeface="+mj-lt"/>
              <a:buAutoNum type="arabicPeriod"/>
            </a:pPr>
            <a:endParaRPr lang="en-US" sz="40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23728" y="0"/>
            <a:ext cx="43204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u="sng" dirty="0" smtClean="0">
                <a:solidFill>
                  <a:srgbClr val="002060"/>
                </a:solidFill>
              </a:rPr>
              <a:t>План урока:</a:t>
            </a:r>
            <a:endParaRPr lang="ru-RU" sz="6000" b="1" u="sng" dirty="0">
              <a:solidFill>
                <a:srgbClr val="00206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5536" y="1772816"/>
            <a:ext cx="874846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rgbClr val="002060"/>
                </a:solidFill>
              </a:rPr>
              <a:t>1.Определение оснований, состав и названия;</a:t>
            </a:r>
          </a:p>
          <a:p>
            <a:r>
              <a:rPr lang="ru-RU" sz="4800" b="1" dirty="0" smtClean="0">
                <a:solidFill>
                  <a:srgbClr val="002060"/>
                </a:solidFill>
              </a:rPr>
              <a:t>2.Классификация оснований;</a:t>
            </a:r>
          </a:p>
          <a:p>
            <a:r>
              <a:rPr lang="ru-RU" sz="4800" b="1" dirty="0" smtClean="0">
                <a:solidFill>
                  <a:srgbClr val="002060"/>
                </a:solidFill>
              </a:rPr>
              <a:t>3.Получение оснований;</a:t>
            </a:r>
          </a:p>
          <a:p>
            <a:r>
              <a:rPr lang="ru-RU" sz="4800" b="1" dirty="0" smtClean="0">
                <a:solidFill>
                  <a:srgbClr val="002060"/>
                </a:solidFill>
              </a:rPr>
              <a:t>4.Физические свойства оснований</a:t>
            </a:r>
          </a:p>
        </p:txBody>
      </p:sp>
      <p:pic>
        <p:nvPicPr>
          <p:cNvPr id="6146" name="Picture 2" descr="C:\Users\Notebook\Desktop\images (3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20272" y="5165724"/>
            <a:ext cx="1512168" cy="10715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7624" y="0"/>
            <a:ext cx="79563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rgbClr val="000099"/>
                </a:solidFill>
              </a:rPr>
              <a:t>ПРОВЕРКА ДОМАШНЕГО</a:t>
            </a:r>
          </a:p>
          <a:p>
            <a:r>
              <a:rPr lang="ru-RU" sz="4800" b="1" dirty="0" smtClean="0">
                <a:solidFill>
                  <a:srgbClr val="000099"/>
                </a:solidFill>
              </a:rPr>
              <a:t>             ЗАДАНИЯ</a:t>
            </a:r>
            <a:endParaRPr lang="ru-RU" sz="4800" b="1" dirty="0">
              <a:solidFill>
                <a:srgbClr val="000099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4" y="2060848"/>
            <a:ext cx="828092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ru-RU" sz="3600" b="1" dirty="0" smtClean="0">
                <a:solidFill>
                  <a:srgbClr val="C00000"/>
                </a:solidFill>
              </a:rPr>
              <a:t>Что такое бинарные соединения?</a:t>
            </a:r>
          </a:p>
          <a:p>
            <a:pPr>
              <a:buFont typeface="Wingdings" pitchFamily="2" charset="2"/>
              <a:buChar char="v"/>
            </a:pPr>
            <a:r>
              <a:rPr lang="ru-RU" sz="3600" b="1" dirty="0" smtClean="0">
                <a:solidFill>
                  <a:srgbClr val="C00000"/>
                </a:solidFill>
              </a:rPr>
              <a:t>Что такое оксиды?</a:t>
            </a:r>
          </a:p>
          <a:p>
            <a:pPr>
              <a:buFont typeface="Wingdings" pitchFamily="2" charset="2"/>
              <a:buChar char="v"/>
            </a:pPr>
            <a:r>
              <a:rPr lang="ru-RU" sz="3600" b="1" dirty="0" smtClean="0">
                <a:solidFill>
                  <a:srgbClr val="C00000"/>
                </a:solidFill>
              </a:rPr>
              <a:t>Перечислить методы получения оксидов.</a:t>
            </a:r>
          </a:p>
          <a:p>
            <a:pPr>
              <a:buFont typeface="Wingdings" pitchFamily="2" charset="2"/>
              <a:buChar char="v"/>
            </a:pPr>
            <a:r>
              <a:rPr lang="ru-RU" sz="3600" b="1" dirty="0" smtClean="0">
                <a:solidFill>
                  <a:srgbClr val="C00000"/>
                </a:solidFill>
              </a:rPr>
              <a:t>Перечислить химические свойства оксидов.</a:t>
            </a:r>
          </a:p>
          <a:p>
            <a:pPr>
              <a:buFont typeface="Wingdings" pitchFamily="2" charset="2"/>
              <a:buChar char="v"/>
            </a:pPr>
            <a:r>
              <a:rPr lang="ru-RU" sz="3600" b="1" dirty="0" smtClean="0">
                <a:solidFill>
                  <a:srgbClr val="C00000"/>
                </a:solidFill>
              </a:rPr>
              <a:t>Какие вещества, называются простыми и какие – сложными?</a:t>
            </a:r>
            <a:endParaRPr lang="ru-RU" sz="3600" b="1" dirty="0">
              <a:solidFill>
                <a:srgbClr val="C00000"/>
              </a:solidFill>
            </a:endParaRPr>
          </a:p>
        </p:txBody>
      </p:sp>
      <p:pic>
        <p:nvPicPr>
          <p:cNvPr id="2051" name="Picture 3" descr="C:\Users\Notebook\Desktop\images (4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168" y="764704"/>
            <a:ext cx="2520279" cy="12961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Notebook\Desktop\8948103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3" name="Picture 2" descr="C:\Users\Notebook\Desktop\8948103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52400"/>
            <a:ext cx="9144000" cy="6858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467544" y="1556792"/>
            <a:ext cx="858166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rgbClr val="A50021"/>
                </a:solidFill>
              </a:rPr>
              <a:t>             ТЕМА УРОКА:</a:t>
            </a:r>
          </a:p>
          <a:p>
            <a:r>
              <a:rPr lang="ru-RU" sz="4800" b="1" dirty="0" smtClean="0">
                <a:solidFill>
                  <a:srgbClr val="A50021"/>
                </a:solidFill>
              </a:rPr>
              <a:t> «ОСНОВАНИЯ –  СОСТАВ, КЛАССИФИКАЦИЯ, ПОЛУЧЕНИЕ И ПЕРИМЕНЕНИЕ»</a:t>
            </a:r>
            <a:endParaRPr lang="ru-RU" sz="4800" b="1" dirty="0">
              <a:solidFill>
                <a:srgbClr val="A5002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Notebook\Desktop\8948103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411597" y="1196752"/>
            <a:ext cx="8732403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A50021"/>
                </a:solidFill>
              </a:rPr>
              <a:t>ОСНОВАНИЯМИ НАЗЫВАЮТСЯ</a:t>
            </a:r>
          </a:p>
          <a:p>
            <a:r>
              <a:rPr lang="ru-RU" sz="4400" b="1" dirty="0" smtClean="0">
                <a:solidFill>
                  <a:srgbClr val="A50021"/>
                </a:solidFill>
              </a:rPr>
              <a:t>СЛОЖНЫЕ ВЕЩЕСТВА, В СОСТАВ</a:t>
            </a:r>
          </a:p>
          <a:p>
            <a:r>
              <a:rPr lang="ru-RU" sz="4400" b="1" dirty="0" smtClean="0">
                <a:solidFill>
                  <a:srgbClr val="A50021"/>
                </a:solidFill>
              </a:rPr>
              <a:t>КОТОРЫХ ВХОДЯТ АТОМЫ</a:t>
            </a:r>
          </a:p>
          <a:p>
            <a:r>
              <a:rPr lang="ru-RU" sz="4400" b="1" dirty="0" smtClean="0">
                <a:solidFill>
                  <a:srgbClr val="A50021"/>
                </a:solidFill>
              </a:rPr>
              <a:t> МЕТАЛЛОВ СОЕДИНЕННЫХ</a:t>
            </a:r>
          </a:p>
          <a:p>
            <a:r>
              <a:rPr lang="ru-RU" sz="4400" b="1" dirty="0" smtClean="0">
                <a:solidFill>
                  <a:srgbClr val="A50021"/>
                </a:solidFill>
              </a:rPr>
              <a:t>С ОДНОЙ ИЛИ НЕСКОЛЬКИМИ </a:t>
            </a:r>
          </a:p>
          <a:p>
            <a:r>
              <a:rPr lang="ru-RU" sz="4400" b="1" dirty="0" smtClean="0">
                <a:solidFill>
                  <a:srgbClr val="A50021"/>
                </a:solidFill>
              </a:rPr>
              <a:t>ГИДРОКСИЛЬНЫМИ ГРУППАМИ</a:t>
            </a:r>
          </a:p>
          <a:p>
            <a:r>
              <a:rPr lang="ru-RU" sz="4400" b="1" dirty="0" smtClean="0">
                <a:solidFill>
                  <a:srgbClr val="A50021"/>
                </a:solidFill>
              </a:rPr>
              <a:t>ОН»</a:t>
            </a:r>
            <a:endParaRPr lang="ru-RU" sz="4400" b="1" dirty="0">
              <a:solidFill>
                <a:srgbClr val="A5002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332656"/>
            <a:ext cx="87484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    </a:t>
            </a:r>
            <a:r>
              <a:rPr lang="ru-RU" sz="60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СОСТАВ ОСНОВАНИЙ:</a:t>
            </a:r>
            <a:endParaRPr lang="ru-RU" sz="60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11760" y="1340768"/>
            <a:ext cx="5616624" cy="14465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ru-RU" sz="8800" b="1" dirty="0" err="1" smtClean="0">
                <a:ln w="50800"/>
                <a:solidFill>
                  <a:schemeClr val="tx1">
                    <a:lumMod val="95000"/>
                    <a:lumOff val="5000"/>
                  </a:schemeClr>
                </a:solidFill>
              </a:rPr>
              <a:t>Ме</a:t>
            </a:r>
            <a:r>
              <a:rPr lang="ru-RU" sz="8800" b="1" dirty="0" smtClean="0">
                <a:ln w="50800"/>
                <a:solidFill>
                  <a:schemeClr val="tx1">
                    <a:lumMod val="95000"/>
                    <a:lumOff val="5000"/>
                  </a:schemeClr>
                </a:solidFill>
              </a:rPr>
              <a:t>(ОН)</a:t>
            </a:r>
            <a:r>
              <a:rPr lang="en-US" sz="7200" b="1" dirty="0" smtClean="0">
                <a:ln w="50800"/>
                <a:solidFill>
                  <a:schemeClr val="tx1">
                    <a:lumMod val="95000"/>
                    <a:lumOff val="5000"/>
                  </a:schemeClr>
                </a:solidFill>
              </a:rPr>
              <a:t>n</a:t>
            </a:r>
            <a:endParaRPr lang="ru-RU" sz="7200" b="1" dirty="0">
              <a:ln w="50800"/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15616" y="2852936"/>
            <a:ext cx="7597352" cy="378565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4000" b="1" dirty="0" smtClean="0">
                <a:ln w="11430"/>
                <a:solidFill>
                  <a:srgbClr val="C00000"/>
                </a:solidFill>
              </a:rPr>
              <a:t>Валентность </a:t>
            </a:r>
            <a:r>
              <a:rPr lang="ru-RU" sz="4000" b="1" dirty="0" err="1" smtClean="0">
                <a:ln w="11430"/>
                <a:solidFill>
                  <a:srgbClr val="C00000"/>
                </a:solidFill>
              </a:rPr>
              <a:t>гидроксогруппы</a:t>
            </a:r>
            <a:r>
              <a:rPr lang="ru-RU" sz="4000" b="1" dirty="0" smtClean="0">
                <a:ln w="11430"/>
                <a:solidFill>
                  <a:srgbClr val="C00000"/>
                </a:solidFill>
              </a:rPr>
              <a:t> (ОН) – </a:t>
            </a:r>
            <a:r>
              <a:rPr lang="en-US" sz="4000" b="1" dirty="0" smtClean="0">
                <a:ln w="11430"/>
                <a:solidFill>
                  <a:srgbClr val="C00000"/>
                </a:solidFill>
              </a:rPr>
              <a:t>I</a:t>
            </a:r>
            <a:endParaRPr lang="ru-RU" sz="4000" b="1" dirty="0" smtClean="0">
              <a:ln w="11430"/>
              <a:solidFill>
                <a:srgbClr val="C00000"/>
              </a:solidFill>
            </a:endParaRPr>
          </a:p>
          <a:p>
            <a:r>
              <a:rPr lang="ru-RU" sz="4000" b="1" dirty="0" smtClean="0">
                <a:ln w="11430"/>
                <a:solidFill>
                  <a:srgbClr val="C00000"/>
                </a:solidFill>
              </a:rPr>
              <a:t>Количество </a:t>
            </a:r>
            <a:r>
              <a:rPr lang="ru-RU" sz="4000" b="1" dirty="0" err="1" smtClean="0">
                <a:ln w="11430"/>
                <a:solidFill>
                  <a:srgbClr val="C00000"/>
                </a:solidFill>
              </a:rPr>
              <a:t>гидроксогрупп</a:t>
            </a:r>
            <a:r>
              <a:rPr lang="ru-RU" sz="4000" b="1" dirty="0" smtClean="0">
                <a:ln w="11430"/>
                <a:solidFill>
                  <a:srgbClr val="C00000"/>
                </a:solidFill>
              </a:rPr>
              <a:t> определяется валентностью металла, образующего основание (</a:t>
            </a:r>
            <a:r>
              <a:rPr lang="en-US" sz="4000" b="1" dirty="0" smtClean="0">
                <a:ln w="11430"/>
                <a:solidFill>
                  <a:srgbClr val="C00000"/>
                </a:solidFill>
              </a:rPr>
              <a:t>n)</a:t>
            </a:r>
            <a:r>
              <a:rPr lang="ru-RU" sz="4000" b="1" dirty="0" smtClean="0">
                <a:ln w="11430"/>
                <a:solidFill>
                  <a:srgbClr val="C00000"/>
                </a:solidFill>
              </a:rPr>
              <a:t>. </a:t>
            </a:r>
            <a:endParaRPr lang="ru-RU" sz="4000" b="1" dirty="0">
              <a:ln w="11430"/>
              <a:solidFill>
                <a:srgbClr val="C00000"/>
              </a:solidFill>
            </a:endParaRPr>
          </a:p>
        </p:txBody>
      </p:sp>
      <p:pic>
        <p:nvPicPr>
          <p:cNvPr id="5122" name="Picture 2" descr="C:\Users\Notebook\Desktop\images (3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5445224"/>
            <a:ext cx="1368152" cy="10081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5" y="404664"/>
            <a:ext cx="87484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u="sng" dirty="0" smtClean="0">
                <a:solidFill>
                  <a:srgbClr val="A50021"/>
                </a:solidFill>
              </a:rPr>
              <a:t>НОМЕНКЛАТУРА ОСНОВАНИЙ</a:t>
            </a:r>
            <a:endParaRPr lang="ru-RU" sz="4800" b="1" u="sng" dirty="0">
              <a:solidFill>
                <a:srgbClr val="A5002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484784"/>
            <a:ext cx="9144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При названии оснований, сначала называют гидроксильную группу, а затем металл в родительном падеже:</a:t>
            </a:r>
          </a:p>
          <a:p>
            <a:r>
              <a:rPr lang="ru-RU" sz="3600" b="1" dirty="0" err="1" smtClean="0">
                <a:solidFill>
                  <a:srgbClr val="002060"/>
                </a:solidFill>
              </a:rPr>
              <a:t>гидроксид</a:t>
            </a:r>
            <a:r>
              <a:rPr lang="ru-RU" sz="3600" b="1" dirty="0" smtClean="0">
                <a:solidFill>
                  <a:srgbClr val="002060"/>
                </a:solidFill>
              </a:rPr>
              <a:t> лития и т.д. Если металл имеет переменную валентность то указывается валентность этого металла,</a:t>
            </a:r>
          </a:p>
          <a:p>
            <a:r>
              <a:rPr lang="ru-RU" sz="3600" b="1" dirty="0" smtClean="0">
                <a:solidFill>
                  <a:srgbClr val="002060"/>
                </a:solidFill>
              </a:rPr>
              <a:t>Например – </a:t>
            </a:r>
            <a:r>
              <a:rPr lang="ru-RU" sz="3600" b="1" dirty="0" err="1" smtClean="0">
                <a:solidFill>
                  <a:srgbClr val="002060"/>
                </a:solidFill>
              </a:rPr>
              <a:t>гидроксид</a:t>
            </a:r>
            <a:endParaRPr lang="ru-RU" sz="3600" b="1" dirty="0" smtClean="0">
              <a:solidFill>
                <a:srgbClr val="002060"/>
              </a:solidFill>
            </a:endParaRPr>
          </a:p>
          <a:p>
            <a:r>
              <a:rPr lang="ru-RU" sz="3600" b="1" dirty="0" smtClean="0">
                <a:solidFill>
                  <a:srgbClr val="002060"/>
                </a:solidFill>
              </a:rPr>
              <a:t> железа (</a:t>
            </a:r>
            <a:r>
              <a:rPr lang="en-US" sz="3600" b="1" dirty="0" smtClean="0">
                <a:solidFill>
                  <a:srgbClr val="002060"/>
                </a:solidFill>
              </a:rPr>
              <a:t>III)</a:t>
            </a:r>
            <a:r>
              <a:rPr lang="ru-RU" sz="3600" b="1" dirty="0" smtClean="0">
                <a:solidFill>
                  <a:srgbClr val="002060"/>
                </a:solidFill>
              </a:rPr>
              <a:t>.</a:t>
            </a:r>
          </a:p>
        </p:txBody>
      </p:sp>
      <p:pic>
        <p:nvPicPr>
          <p:cNvPr id="1026" name="Picture 2" descr="C:\Users\Notebook\Desktop\загруженное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4509120"/>
            <a:ext cx="2889077" cy="20162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title"/>
          </p:nvPr>
        </p:nvSpPr>
        <p:spPr>
          <a:xfrm>
            <a:off x="714375" y="428625"/>
            <a:ext cx="8229600" cy="928688"/>
          </a:xfrm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b="1" dirty="0" smtClean="0">
                <a:solidFill>
                  <a:srgbClr val="000099"/>
                </a:solidFill>
              </a:rPr>
              <a:t>КЛАССИФИКАЦИЯ ОСНОВАНИЙ</a:t>
            </a:r>
          </a:p>
        </p:txBody>
      </p:sp>
      <p:sp>
        <p:nvSpPr>
          <p:cNvPr id="5123" name="Содержимое 7"/>
          <p:cNvSpPr>
            <a:spLocks noGrp="1"/>
          </p:cNvSpPr>
          <p:nvPr>
            <p:ph sz="half" idx="1"/>
          </p:nvPr>
        </p:nvSpPr>
        <p:spPr>
          <a:xfrm>
            <a:off x="428625" y="1700808"/>
            <a:ext cx="4038600" cy="4325342"/>
          </a:xfrm>
        </p:spPr>
        <p:txBody>
          <a:bodyPr>
            <a:normAutofit fontScale="62500" lnSpcReduction="20000"/>
          </a:bodyPr>
          <a:lstStyle/>
          <a:p>
            <a:pPr eaLnBrk="1" hangingPunct="1">
              <a:buFontTx/>
              <a:buNone/>
            </a:pPr>
            <a:endParaRPr lang="ru-RU" b="1" i="1" dirty="0" smtClean="0">
              <a:solidFill>
                <a:srgbClr val="FF3300"/>
              </a:solidFill>
            </a:endParaRPr>
          </a:p>
          <a:p>
            <a:pPr eaLnBrk="1" hangingPunct="1">
              <a:buFontTx/>
              <a:buNone/>
            </a:pPr>
            <a:endParaRPr lang="ru-RU" b="1" i="1" dirty="0" smtClean="0">
              <a:solidFill>
                <a:srgbClr val="FF3300"/>
              </a:solidFill>
            </a:endParaRPr>
          </a:p>
          <a:p>
            <a:pPr eaLnBrk="1" hangingPunct="1">
              <a:buFontTx/>
              <a:buNone/>
            </a:pPr>
            <a:r>
              <a:rPr lang="ru-RU" sz="5800" b="1" i="1" dirty="0" smtClean="0">
                <a:solidFill>
                  <a:srgbClr val="A50021"/>
                </a:solidFill>
              </a:rPr>
              <a:t>Растворимые в воде   (щёлочи)</a:t>
            </a:r>
          </a:p>
          <a:p>
            <a:pPr eaLnBrk="1" hangingPunct="1">
              <a:buFontTx/>
              <a:buNone/>
            </a:pPr>
            <a:r>
              <a:rPr lang="ru-RU" sz="3500" b="1" dirty="0" smtClean="0">
                <a:solidFill>
                  <a:srgbClr val="002060"/>
                </a:solidFill>
              </a:rPr>
              <a:t>L</a:t>
            </a:r>
            <a:r>
              <a:rPr lang="en-US" sz="4100" b="1" dirty="0" err="1" smtClean="0">
                <a:solidFill>
                  <a:srgbClr val="002060"/>
                </a:solidFill>
              </a:rPr>
              <a:t>iOH,NaOH,KOH,RbOH</a:t>
            </a:r>
            <a:endParaRPr lang="ru-RU" sz="4100" b="1" dirty="0" smtClean="0">
              <a:solidFill>
                <a:srgbClr val="002060"/>
              </a:solidFill>
            </a:endParaRPr>
          </a:p>
          <a:p>
            <a:pPr eaLnBrk="1" hangingPunct="1">
              <a:buFontTx/>
              <a:buNone/>
            </a:pPr>
            <a:r>
              <a:rPr lang="en-US" sz="4100" b="1" dirty="0" err="1" smtClean="0">
                <a:solidFill>
                  <a:srgbClr val="002060"/>
                </a:solidFill>
              </a:rPr>
              <a:t>CsOH</a:t>
            </a:r>
            <a:r>
              <a:rPr lang="ru-RU" sz="4100" b="1" dirty="0" smtClean="0">
                <a:solidFill>
                  <a:srgbClr val="002060"/>
                </a:solidFill>
              </a:rPr>
              <a:t> очень хорошо</a:t>
            </a:r>
          </a:p>
          <a:p>
            <a:pPr eaLnBrk="1" hangingPunct="1">
              <a:buFontTx/>
              <a:buNone/>
            </a:pPr>
            <a:r>
              <a:rPr lang="ru-RU" sz="4100" b="1" dirty="0" smtClean="0">
                <a:solidFill>
                  <a:srgbClr val="002060"/>
                </a:solidFill>
              </a:rPr>
              <a:t>растворяются в воде</a:t>
            </a:r>
          </a:p>
          <a:p>
            <a:pPr eaLnBrk="1" hangingPunct="1">
              <a:buFontTx/>
              <a:buNone/>
            </a:pPr>
            <a:r>
              <a:rPr lang="ru-RU" sz="4100" b="1" dirty="0" smtClean="0">
                <a:solidFill>
                  <a:srgbClr val="002060"/>
                </a:solidFill>
              </a:rPr>
              <a:t>B</a:t>
            </a:r>
            <a:r>
              <a:rPr lang="en-US" sz="4100" b="1" dirty="0" smtClean="0">
                <a:solidFill>
                  <a:srgbClr val="002060"/>
                </a:solidFill>
              </a:rPr>
              <a:t>a(OH)2</a:t>
            </a:r>
            <a:r>
              <a:rPr lang="ru-RU" sz="4100" b="1" dirty="0" smtClean="0">
                <a:solidFill>
                  <a:srgbClr val="002060"/>
                </a:solidFill>
              </a:rPr>
              <a:t> хорошо растворяется</a:t>
            </a:r>
          </a:p>
          <a:p>
            <a:pPr eaLnBrk="1" hangingPunct="1">
              <a:buFontTx/>
              <a:buNone/>
            </a:pPr>
            <a:r>
              <a:rPr lang="ru-RU" sz="4100" b="1" dirty="0" smtClean="0">
                <a:solidFill>
                  <a:srgbClr val="002060"/>
                </a:solidFill>
              </a:rPr>
              <a:t>C</a:t>
            </a:r>
            <a:r>
              <a:rPr lang="en-US" sz="4100" b="1" dirty="0" smtClean="0">
                <a:solidFill>
                  <a:srgbClr val="002060"/>
                </a:solidFill>
              </a:rPr>
              <a:t>a(OH)2</a:t>
            </a:r>
            <a:r>
              <a:rPr lang="ru-RU" sz="4100" b="1" dirty="0" smtClean="0">
                <a:solidFill>
                  <a:srgbClr val="002060"/>
                </a:solidFill>
              </a:rPr>
              <a:t> </a:t>
            </a:r>
            <a:r>
              <a:rPr lang="ru-RU" sz="4100" b="1" dirty="0" err="1" smtClean="0">
                <a:solidFill>
                  <a:srgbClr val="002060"/>
                </a:solidFill>
              </a:rPr>
              <a:t>малорастворим</a:t>
            </a:r>
            <a:endParaRPr lang="ru-RU" sz="4100" b="1" dirty="0" smtClean="0">
              <a:solidFill>
                <a:srgbClr val="002060"/>
              </a:solidFill>
            </a:endParaRPr>
          </a:p>
          <a:p>
            <a:pPr eaLnBrk="1" hangingPunct="1">
              <a:buFontTx/>
              <a:buNone/>
            </a:pPr>
            <a:endParaRPr lang="ru-RU" sz="4100" b="1" dirty="0" smtClean="0"/>
          </a:p>
        </p:txBody>
      </p:sp>
      <p:sp>
        <p:nvSpPr>
          <p:cNvPr id="5124" name="Содержимое 8"/>
          <p:cNvSpPr>
            <a:spLocks noGrp="1"/>
          </p:cNvSpPr>
          <p:nvPr>
            <p:ph sz="half" idx="2"/>
          </p:nvPr>
        </p:nvSpPr>
        <p:spPr>
          <a:xfrm>
            <a:off x="4572000" y="1772816"/>
            <a:ext cx="4038600" cy="4324772"/>
          </a:xfrm>
        </p:spPr>
        <p:txBody>
          <a:bodyPr>
            <a:normAutofit fontScale="62500" lnSpcReduction="20000"/>
          </a:bodyPr>
          <a:lstStyle/>
          <a:p>
            <a:pPr eaLnBrk="1" hangingPunct="1">
              <a:buFontTx/>
              <a:buNone/>
            </a:pPr>
            <a:endParaRPr lang="ru-RU" b="1" i="1" dirty="0" smtClean="0">
              <a:solidFill>
                <a:srgbClr val="FF3300"/>
              </a:solidFill>
            </a:endParaRPr>
          </a:p>
          <a:p>
            <a:pPr eaLnBrk="1" hangingPunct="1">
              <a:buFontTx/>
              <a:buNone/>
            </a:pPr>
            <a:endParaRPr lang="ru-RU" b="1" i="1" dirty="0" smtClean="0">
              <a:solidFill>
                <a:srgbClr val="FF3300"/>
              </a:solidFill>
            </a:endParaRPr>
          </a:p>
          <a:p>
            <a:pPr eaLnBrk="1" hangingPunct="1">
              <a:buFontTx/>
              <a:buNone/>
            </a:pPr>
            <a:r>
              <a:rPr lang="ru-RU" sz="5800" b="1" i="1" dirty="0" smtClean="0">
                <a:solidFill>
                  <a:srgbClr val="A50021"/>
                </a:solidFill>
              </a:rPr>
              <a:t>Нерастворимые в воде</a:t>
            </a:r>
          </a:p>
          <a:p>
            <a:pPr eaLnBrk="1" hangingPunct="1">
              <a:buFontTx/>
              <a:buNone/>
            </a:pPr>
            <a:r>
              <a:rPr lang="ru-RU" sz="4100" b="1" dirty="0" smtClean="0">
                <a:solidFill>
                  <a:srgbClr val="002060"/>
                </a:solidFill>
              </a:rPr>
              <a:t>C</a:t>
            </a:r>
            <a:r>
              <a:rPr lang="en-US" sz="4100" b="1" dirty="0" smtClean="0">
                <a:solidFill>
                  <a:srgbClr val="002060"/>
                </a:solidFill>
              </a:rPr>
              <a:t>u(OH)2,</a:t>
            </a:r>
            <a:r>
              <a:rPr lang="ru-RU" sz="4100" b="1" dirty="0" smtClean="0">
                <a:solidFill>
                  <a:srgbClr val="002060"/>
                </a:solidFill>
              </a:rPr>
              <a:t> </a:t>
            </a:r>
            <a:r>
              <a:rPr lang="en-US" sz="4100" b="1" dirty="0" smtClean="0">
                <a:solidFill>
                  <a:srgbClr val="002060"/>
                </a:solidFill>
              </a:rPr>
              <a:t>Fe(OH)3</a:t>
            </a:r>
            <a:r>
              <a:rPr lang="ru-RU" sz="4100" b="1" dirty="0" smtClean="0">
                <a:solidFill>
                  <a:srgbClr val="002060"/>
                </a:solidFill>
              </a:rPr>
              <a:t> </a:t>
            </a:r>
            <a:r>
              <a:rPr lang="en-US" sz="4100" b="1" dirty="0" smtClean="0">
                <a:solidFill>
                  <a:srgbClr val="002060"/>
                </a:solidFill>
              </a:rPr>
              <a:t>,Zn(OH)2</a:t>
            </a:r>
            <a:r>
              <a:rPr lang="ru-RU" sz="4100" b="1" dirty="0" smtClean="0">
                <a:solidFill>
                  <a:srgbClr val="002060"/>
                </a:solidFill>
              </a:rPr>
              <a:t>,</a:t>
            </a:r>
          </a:p>
          <a:p>
            <a:pPr eaLnBrk="1" hangingPunct="1">
              <a:buFontTx/>
              <a:buNone/>
            </a:pPr>
            <a:r>
              <a:rPr lang="ru-RU" sz="4100" b="1" dirty="0" smtClean="0">
                <a:solidFill>
                  <a:srgbClr val="002060"/>
                </a:solidFill>
              </a:rPr>
              <a:t>F</a:t>
            </a:r>
            <a:r>
              <a:rPr lang="en-US" sz="4100" b="1" dirty="0" smtClean="0">
                <a:solidFill>
                  <a:srgbClr val="002060"/>
                </a:solidFill>
              </a:rPr>
              <a:t>e(OH)2,</a:t>
            </a:r>
            <a:r>
              <a:rPr lang="ru-RU" sz="4100" b="1" dirty="0" smtClean="0">
                <a:solidFill>
                  <a:srgbClr val="002060"/>
                </a:solidFill>
              </a:rPr>
              <a:t> </a:t>
            </a:r>
            <a:r>
              <a:rPr lang="en-US" sz="4100" b="1" dirty="0" smtClean="0">
                <a:solidFill>
                  <a:srgbClr val="002060"/>
                </a:solidFill>
              </a:rPr>
              <a:t>AI(OH)3</a:t>
            </a:r>
            <a:r>
              <a:rPr lang="ru-RU" sz="4100" b="1" dirty="0" smtClean="0">
                <a:solidFill>
                  <a:srgbClr val="002060"/>
                </a:solidFill>
              </a:rPr>
              <a:t>.</a:t>
            </a:r>
          </a:p>
        </p:txBody>
      </p:sp>
      <p:sp>
        <p:nvSpPr>
          <p:cNvPr id="19" name="Стрелка вниз 18"/>
          <p:cNvSpPr/>
          <p:nvPr/>
        </p:nvSpPr>
        <p:spPr>
          <a:xfrm>
            <a:off x="2857500" y="1428750"/>
            <a:ext cx="484188" cy="9779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2" name="Стрелка вниз 21"/>
          <p:cNvSpPr/>
          <p:nvPr/>
        </p:nvSpPr>
        <p:spPr>
          <a:xfrm>
            <a:off x="6072188" y="1428750"/>
            <a:ext cx="484187" cy="10715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1026" name="Picture 2" descr="C:\Users\Notebook\Desktop\images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4725144"/>
            <a:ext cx="2647950" cy="1724025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1331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 animBg="1"/>
      <p:bldP spid="13316" grpId="1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754</TotalTime>
  <Words>702</Words>
  <Application>Microsoft Office PowerPoint</Application>
  <PresentationFormat>Экран (4:3)</PresentationFormat>
  <Paragraphs>136</Paragraphs>
  <Slides>24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КЛАССИФИКАЦИЯ ОСНОВАНИЙ</vt:lpstr>
      <vt:lpstr>Слайд 10</vt:lpstr>
      <vt:lpstr>ПРОВЕДЕНИЕ ПРАКТИЧЕСКОЙ  РАБОТЫ 1</vt:lpstr>
      <vt:lpstr>Результаты практической работы 1</vt:lpstr>
      <vt:lpstr>ПОЛУЧЕНИЕ ОСНОВАНИЙ</vt:lpstr>
      <vt:lpstr>Слайд 14</vt:lpstr>
      <vt:lpstr>Слайд 15</vt:lpstr>
      <vt:lpstr>НАБЛЮДЕНИЯ И ВЫВОДЫ:</vt:lpstr>
      <vt:lpstr>ПРИМЕНЕИЕ ОСНОВАНИЙ</vt:lpstr>
      <vt:lpstr>ЗАКРЕПЛЕНИЕ ПРОЙДЕННОГО МАТЕРИАЛА</vt:lpstr>
      <vt:lpstr>Слайд 19</vt:lpstr>
      <vt:lpstr>КТО  МОЖЕТ О СВОЕЙ РАБОТЕ НА УРОКЕ СКАЗАТЬ: </vt:lpstr>
      <vt:lpstr>КТО МОЖЕТ О СВОЕЙ РАБОТЕ НА УРОКЕ СКАЗАТЬ: </vt:lpstr>
      <vt:lpstr>Слайд 22</vt:lpstr>
      <vt:lpstr>Используемая литература</vt:lpstr>
      <vt:lpstr>Слайд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Notebook</dc:creator>
  <cp:lastModifiedBy>Notebook</cp:lastModifiedBy>
  <cp:revision>82</cp:revision>
  <dcterms:created xsi:type="dcterms:W3CDTF">2014-09-02T16:56:26Z</dcterms:created>
  <dcterms:modified xsi:type="dcterms:W3CDTF">2014-09-18T17:12:04Z</dcterms:modified>
</cp:coreProperties>
</file>