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89" r:id="rId3"/>
    <p:sldMasterId id="2147483703" r:id="rId4"/>
    <p:sldMasterId id="2147483717" r:id="rId5"/>
    <p:sldMasterId id="2147483745" r:id="rId6"/>
    <p:sldMasterId id="2147483759" r:id="rId7"/>
    <p:sldMasterId id="2147483773" r:id="rId8"/>
    <p:sldMasterId id="2147483787" r:id="rId9"/>
    <p:sldMasterId id="2147483801" r:id="rId10"/>
    <p:sldMasterId id="2147483815" r:id="rId11"/>
  </p:sldMasterIdLst>
  <p:sldIdLst>
    <p:sldId id="286" r:id="rId12"/>
    <p:sldId id="277" r:id="rId13"/>
    <p:sldId id="276" r:id="rId14"/>
    <p:sldId id="275" r:id="rId15"/>
    <p:sldId id="274" r:id="rId16"/>
    <p:sldId id="273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7F288-100D-4A30-A4BF-66A26406717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5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74C8-8BEA-462D-B4BA-CBB43B77CE6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625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66C2-44D8-49F2-B3F5-90DB87676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21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74C8-8BEA-462D-B4BA-CBB43B77CE6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279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5B0-56B5-49E6-B9B0-7F3AC80B278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619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92286-0740-48FF-9D33-27DAEB31948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125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22DCF-830E-40C3-888A-815F694C010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31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7F288-100D-4A30-A4BF-66A26406717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520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B069-0593-40E7-AFD2-10BACF72D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62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9004-7285-4BD8-890D-81B84626F92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4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106F-1B46-4AFB-A0F4-A809535A26F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66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DE93-EB0F-454C-AA08-2FC2542674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5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5B0-56B5-49E6-B9B0-7F3AC80B278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256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F1A-3D38-4675-AA70-51BC11C83CE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59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C715-B57D-4CB2-B444-A19F35F74F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860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47E-9278-4243-B0C2-341F823E85A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372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66C2-44D8-49F2-B3F5-90DB87676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403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74C8-8BEA-462D-B4BA-CBB43B77CE6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05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5B0-56B5-49E6-B9B0-7F3AC80B278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492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92286-0740-48FF-9D33-27DAEB31948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242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22DCF-830E-40C3-888A-815F694C010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666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7F288-100D-4A30-A4BF-66A26406717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770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B069-0593-40E7-AFD2-10BACF72D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9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92286-0740-48FF-9D33-27DAEB31948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2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9004-7285-4BD8-890D-81B84626F92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771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106F-1B46-4AFB-A0F4-A809535A26F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922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DE93-EB0F-454C-AA08-2FC2542674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792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F1A-3D38-4675-AA70-51BC11C83CE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419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C715-B57D-4CB2-B444-A19F35F74F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437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47E-9278-4243-B0C2-341F823E85A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98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66C2-44D8-49F2-B3F5-90DB87676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691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74C8-8BEA-462D-B4BA-CBB43B77CE6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528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5B0-56B5-49E6-B9B0-7F3AC80B278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63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92286-0740-48FF-9D33-27DAEB31948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22DCF-830E-40C3-888A-815F694C010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871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22DCF-830E-40C3-888A-815F694C010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870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13 w 2780"/>
                <a:gd name="T1" fmla="*/ 18 h 953"/>
                <a:gd name="T2" fmla="*/ 2723 w 2780"/>
                <a:gd name="T3" fmla="*/ 24 h 953"/>
                <a:gd name="T4" fmla="*/ 2656 w 2780"/>
                <a:gd name="T5" fmla="*/ 102 h 953"/>
                <a:gd name="T6" fmla="*/ 2551 w 2780"/>
                <a:gd name="T7" fmla="*/ 156 h 953"/>
                <a:gd name="T8" fmla="*/ 2545 w 2780"/>
                <a:gd name="T9" fmla="*/ 222 h 953"/>
                <a:gd name="T10" fmla="*/ 2527 w 2780"/>
                <a:gd name="T11" fmla="*/ 246 h 953"/>
                <a:gd name="T12" fmla="*/ 2509 w 2780"/>
                <a:gd name="T13" fmla="*/ 252 h 953"/>
                <a:gd name="T14" fmla="*/ 2437 w 2780"/>
                <a:gd name="T15" fmla="*/ 210 h 953"/>
                <a:gd name="T16" fmla="*/ 2295 w 2780"/>
                <a:gd name="T17" fmla="*/ 192 h 953"/>
                <a:gd name="T18" fmla="*/ 2271 w 2780"/>
                <a:gd name="T19" fmla="*/ 186 h 953"/>
                <a:gd name="T20" fmla="*/ 2253 w 2780"/>
                <a:gd name="T21" fmla="*/ 192 h 953"/>
                <a:gd name="T22" fmla="*/ 2181 w 2780"/>
                <a:gd name="T23" fmla="*/ 228 h 953"/>
                <a:gd name="T24" fmla="*/ 2145 w 2780"/>
                <a:gd name="T25" fmla="*/ 240 h 953"/>
                <a:gd name="T26" fmla="*/ 2121 w 2780"/>
                <a:gd name="T27" fmla="*/ 246 h 953"/>
                <a:gd name="T28" fmla="*/ 2109 w 2780"/>
                <a:gd name="T29" fmla="*/ 258 h 953"/>
                <a:gd name="T30" fmla="*/ 2109 w 2780"/>
                <a:gd name="T31" fmla="*/ 276 h 953"/>
                <a:gd name="T32" fmla="*/ 2086 w 2780"/>
                <a:gd name="T33" fmla="*/ 300 h 953"/>
                <a:gd name="T34" fmla="*/ 2068 w 2780"/>
                <a:gd name="T35" fmla="*/ 312 h 953"/>
                <a:gd name="T36" fmla="*/ 2056 w 2780"/>
                <a:gd name="T37" fmla="*/ 324 h 953"/>
                <a:gd name="T38" fmla="*/ 2044 w 2780"/>
                <a:gd name="T39" fmla="*/ 336 h 953"/>
                <a:gd name="T40" fmla="*/ 2009 w 2780"/>
                <a:gd name="T41" fmla="*/ 342 h 953"/>
                <a:gd name="T42" fmla="*/ 1943 w 2780"/>
                <a:gd name="T43" fmla="*/ 336 h 953"/>
                <a:gd name="T44" fmla="*/ 1907 w 2780"/>
                <a:gd name="T45" fmla="*/ 330 h 953"/>
                <a:gd name="T46" fmla="*/ 1895 w 2780"/>
                <a:gd name="T47" fmla="*/ 342 h 953"/>
                <a:gd name="T48" fmla="*/ 1883 w 2780"/>
                <a:gd name="T49" fmla="*/ 354 h 953"/>
                <a:gd name="T50" fmla="*/ 1853 w 2780"/>
                <a:gd name="T51" fmla="*/ 360 h 953"/>
                <a:gd name="T52" fmla="*/ 1794 w 2780"/>
                <a:gd name="T53" fmla="*/ 342 h 953"/>
                <a:gd name="T54" fmla="*/ 1770 w 2780"/>
                <a:gd name="T55" fmla="*/ 342 h 953"/>
                <a:gd name="T56" fmla="*/ 1746 w 2780"/>
                <a:gd name="T57" fmla="*/ 354 h 953"/>
                <a:gd name="T58" fmla="*/ 1681 w 2780"/>
                <a:gd name="T59" fmla="*/ 425 h 953"/>
                <a:gd name="T60" fmla="*/ 1639 w 2780"/>
                <a:gd name="T61" fmla="*/ 569 h 953"/>
                <a:gd name="T62" fmla="*/ 1639 w 2780"/>
                <a:gd name="T63" fmla="*/ 593 h 953"/>
                <a:gd name="T64" fmla="*/ 1645 w 2780"/>
                <a:gd name="T65" fmla="*/ 641 h 953"/>
                <a:gd name="T66" fmla="*/ 1663 w 2780"/>
                <a:gd name="T67" fmla="*/ 659 h 953"/>
                <a:gd name="T68" fmla="*/ 1657 w 2780"/>
                <a:gd name="T69" fmla="*/ 671 h 953"/>
                <a:gd name="T70" fmla="*/ 1645 w 2780"/>
                <a:gd name="T71" fmla="*/ 683 h 953"/>
                <a:gd name="T72" fmla="*/ 1567 w 2780"/>
                <a:gd name="T73" fmla="*/ 689 h 953"/>
                <a:gd name="T74" fmla="*/ 1490 w 2780"/>
                <a:gd name="T75" fmla="*/ 629 h 953"/>
                <a:gd name="T76" fmla="*/ 1353 w 2780"/>
                <a:gd name="T77" fmla="*/ 587 h 953"/>
                <a:gd name="T78" fmla="*/ 1204 w 2780"/>
                <a:gd name="T79" fmla="*/ 671 h 953"/>
                <a:gd name="T80" fmla="*/ 1031 w 2780"/>
                <a:gd name="T81" fmla="*/ 731 h 953"/>
                <a:gd name="T82" fmla="*/ 828 w 2780"/>
                <a:gd name="T83" fmla="*/ 743 h 953"/>
                <a:gd name="T84" fmla="*/ 638 w 2780"/>
                <a:gd name="T85" fmla="*/ 701 h 953"/>
                <a:gd name="T86" fmla="*/ 578 w 2780"/>
                <a:gd name="T87" fmla="*/ 695 h 953"/>
                <a:gd name="T88" fmla="*/ 566 w 2780"/>
                <a:gd name="T89" fmla="*/ 701 h 953"/>
                <a:gd name="T90" fmla="*/ 530 w 2780"/>
                <a:gd name="T91" fmla="*/ 731 h 953"/>
                <a:gd name="T92" fmla="*/ 441 w 2780"/>
                <a:gd name="T93" fmla="*/ 809 h 953"/>
                <a:gd name="T94" fmla="*/ 411 w 2780"/>
                <a:gd name="T95" fmla="*/ 821 h 953"/>
                <a:gd name="T96" fmla="*/ 387 w 2780"/>
                <a:gd name="T97" fmla="*/ 821 h 953"/>
                <a:gd name="T98" fmla="*/ 340 w 2780"/>
                <a:gd name="T99" fmla="*/ 827 h 953"/>
                <a:gd name="T100" fmla="*/ 214 w 2780"/>
                <a:gd name="T101" fmla="*/ 851 h 953"/>
                <a:gd name="T102" fmla="*/ 17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2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091B-AFEC-4339-9C6F-FE4EACEF716C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230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A4C1B-D261-497A-BC8F-3EF2E0924D3C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963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8A84-263E-4A4C-8383-97C6AA33DB2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819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36DDD-1F39-4814-A205-51C791447FD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401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CC863-4530-4B11-BD8D-BF30A5BE09C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310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B6C5-8F8F-4C5B-BBC9-D5BD540205D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08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2BF4-275D-46DF-AE9F-2E3A1939150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38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5451-014A-4BD9-86F2-A5D99A9F6B9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030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F06BC-7BF3-49E8-9DA1-2EA179192EF0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4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7F288-100D-4A30-A4BF-66A26406717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228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7E3B-DCF6-43AE-9500-AFD4DDF3A656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881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AD4E4-F534-4D03-BFE9-36FAEC104EA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52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4857-C1AD-4860-8AA0-02B141B9251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085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5D99D-3D1C-44DF-9B06-3F7576A68B3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7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B069-0593-40E7-AFD2-10BACF72D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4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9004-7285-4BD8-890D-81B84626F92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62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106F-1B46-4AFB-A0F4-A809535A26F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4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DE93-EB0F-454C-AA08-2FC2542674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3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F1A-3D38-4675-AA70-51BC11C83CE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8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B069-0593-40E7-AFD2-10BACF72D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51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C715-B57D-4CB2-B444-A19F35F74F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6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47E-9278-4243-B0C2-341F823E85A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07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66C2-44D8-49F2-B3F5-90DB87676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11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74C8-8BEA-462D-B4BA-CBB43B77CE6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63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5B0-56B5-49E6-B9B0-7F3AC80B278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64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92286-0740-48FF-9D33-27DAEB31948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45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22DCF-830E-40C3-888A-815F694C010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8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7F288-100D-4A30-A4BF-66A26406717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72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B069-0593-40E7-AFD2-10BACF72D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4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9004-7285-4BD8-890D-81B84626F92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7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9004-7285-4BD8-890D-81B84626F92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22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106F-1B46-4AFB-A0F4-A809535A26F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08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DE93-EB0F-454C-AA08-2FC2542674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84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F1A-3D38-4675-AA70-51BC11C83CE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74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C715-B57D-4CB2-B444-A19F35F74F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7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47E-9278-4243-B0C2-341F823E85A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31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66C2-44D8-49F2-B3F5-90DB87676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81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74C8-8BEA-462D-B4BA-CBB43B77CE6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3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5B0-56B5-49E6-B9B0-7F3AC80B278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5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92286-0740-48FF-9D33-27DAEB31948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1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22DCF-830E-40C3-888A-815F694C010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8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106F-1B46-4AFB-A0F4-A809535A26F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75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7F288-100D-4A30-A4BF-66A26406717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04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B069-0593-40E7-AFD2-10BACF72D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97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9004-7285-4BD8-890D-81B84626F92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85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106F-1B46-4AFB-A0F4-A809535A26F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5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DE93-EB0F-454C-AA08-2FC2542674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27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F1A-3D38-4675-AA70-51BC11C83CE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12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C715-B57D-4CB2-B444-A19F35F74F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82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47E-9278-4243-B0C2-341F823E85A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56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66C2-44D8-49F2-B3F5-90DB87676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12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74C8-8BEA-462D-B4BA-CBB43B77CE6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0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DE93-EB0F-454C-AA08-2FC2542674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1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5B0-56B5-49E6-B9B0-7F3AC80B278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70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92286-0740-48FF-9D33-27DAEB31948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1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22DCF-830E-40C3-888A-815F694C010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90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7F288-100D-4A30-A4BF-66A26406717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974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B069-0593-40E7-AFD2-10BACF72D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65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9004-7285-4BD8-890D-81B84626F92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60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106F-1B46-4AFB-A0F4-A809535A26F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10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DE93-EB0F-454C-AA08-2FC2542674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63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F1A-3D38-4675-AA70-51BC11C83CE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45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C715-B57D-4CB2-B444-A19F35F74F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F1A-3D38-4675-AA70-51BC11C83CE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25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47E-9278-4243-B0C2-341F823E85A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75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66C2-44D8-49F2-B3F5-90DB87676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51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74C8-8BEA-462D-B4BA-CBB43B77CE6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0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5B0-56B5-49E6-B9B0-7F3AC80B278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026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92286-0740-48FF-9D33-27DAEB31948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97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22DCF-830E-40C3-888A-815F694C010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39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7F288-100D-4A30-A4BF-66A26406717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74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B069-0593-40E7-AFD2-10BACF72D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14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9004-7285-4BD8-890D-81B84626F92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389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106F-1B46-4AFB-A0F4-A809535A26F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C715-B57D-4CB2-B444-A19F35F74F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451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DE93-EB0F-454C-AA08-2FC2542674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96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F1A-3D38-4675-AA70-51BC11C83CE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000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C715-B57D-4CB2-B444-A19F35F74F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00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47E-9278-4243-B0C2-341F823E85A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699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66C2-44D8-49F2-B3F5-90DB87676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370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74C8-8BEA-462D-B4BA-CBB43B77CE6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57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5B0-56B5-49E6-B9B0-7F3AC80B278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83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92286-0740-48FF-9D33-27DAEB31948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834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22DCF-830E-40C3-888A-815F694C010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23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7F288-100D-4A30-A4BF-66A26406717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3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47E-9278-4243-B0C2-341F823E85A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677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B069-0593-40E7-AFD2-10BACF72D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80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9004-7285-4BD8-890D-81B84626F92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934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106F-1B46-4AFB-A0F4-A809535A26F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640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DE93-EB0F-454C-AA08-2FC2542674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30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F1A-3D38-4675-AA70-51BC11C83CE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421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C715-B57D-4CB2-B444-A19F35F74F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49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47E-9278-4243-B0C2-341F823E85A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412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66C2-44D8-49F2-B3F5-90DB87676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58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74C8-8BEA-462D-B4BA-CBB43B77CE6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160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5B0-56B5-49E6-B9B0-7F3AC80B278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5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66C2-44D8-49F2-B3F5-90DB87676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72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292286-0740-48FF-9D33-27DAEB31948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182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22DCF-830E-40C3-888A-815F694C010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00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27F288-100D-4A30-A4BF-66A26406717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845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B069-0593-40E7-AFD2-10BACF72D61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62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9004-7285-4BD8-890D-81B84626F92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90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106F-1B46-4AFB-A0F4-A809535A26F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976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DE93-EB0F-454C-AA08-2FC2542674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98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F1A-3D38-4675-AA70-51BC11C83CE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014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C715-B57D-4CB2-B444-A19F35F74F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662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547E-9278-4243-B0C2-341F823E85A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3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31695-4DD4-4DDF-9F68-513672F4423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36268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31695-4DD4-4DDF-9F68-513672F4423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67079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13 w 2780"/>
                <a:gd name="T1" fmla="*/ 18 h 953"/>
                <a:gd name="T2" fmla="*/ 2723 w 2780"/>
                <a:gd name="T3" fmla="*/ 24 h 953"/>
                <a:gd name="T4" fmla="*/ 2656 w 2780"/>
                <a:gd name="T5" fmla="*/ 102 h 953"/>
                <a:gd name="T6" fmla="*/ 2551 w 2780"/>
                <a:gd name="T7" fmla="*/ 156 h 953"/>
                <a:gd name="T8" fmla="*/ 2545 w 2780"/>
                <a:gd name="T9" fmla="*/ 222 h 953"/>
                <a:gd name="T10" fmla="*/ 2527 w 2780"/>
                <a:gd name="T11" fmla="*/ 246 h 953"/>
                <a:gd name="T12" fmla="*/ 2509 w 2780"/>
                <a:gd name="T13" fmla="*/ 252 h 953"/>
                <a:gd name="T14" fmla="*/ 2437 w 2780"/>
                <a:gd name="T15" fmla="*/ 210 h 953"/>
                <a:gd name="T16" fmla="*/ 2295 w 2780"/>
                <a:gd name="T17" fmla="*/ 192 h 953"/>
                <a:gd name="T18" fmla="*/ 2271 w 2780"/>
                <a:gd name="T19" fmla="*/ 186 h 953"/>
                <a:gd name="T20" fmla="*/ 2253 w 2780"/>
                <a:gd name="T21" fmla="*/ 192 h 953"/>
                <a:gd name="T22" fmla="*/ 2181 w 2780"/>
                <a:gd name="T23" fmla="*/ 228 h 953"/>
                <a:gd name="T24" fmla="*/ 2145 w 2780"/>
                <a:gd name="T25" fmla="*/ 240 h 953"/>
                <a:gd name="T26" fmla="*/ 2121 w 2780"/>
                <a:gd name="T27" fmla="*/ 246 h 953"/>
                <a:gd name="T28" fmla="*/ 2109 w 2780"/>
                <a:gd name="T29" fmla="*/ 258 h 953"/>
                <a:gd name="T30" fmla="*/ 2109 w 2780"/>
                <a:gd name="T31" fmla="*/ 276 h 953"/>
                <a:gd name="T32" fmla="*/ 2086 w 2780"/>
                <a:gd name="T33" fmla="*/ 300 h 953"/>
                <a:gd name="T34" fmla="*/ 2068 w 2780"/>
                <a:gd name="T35" fmla="*/ 312 h 953"/>
                <a:gd name="T36" fmla="*/ 2056 w 2780"/>
                <a:gd name="T37" fmla="*/ 324 h 953"/>
                <a:gd name="T38" fmla="*/ 2044 w 2780"/>
                <a:gd name="T39" fmla="*/ 336 h 953"/>
                <a:gd name="T40" fmla="*/ 2009 w 2780"/>
                <a:gd name="T41" fmla="*/ 342 h 953"/>
                <a:gd name="T42" fmla="*/ 1943 w 2780"/>
                <a:gd name="T43" fmla="*/ 336 h 953"/>
                <a:gd name="T44" fmla="*/ 1907 w 2780"/>
                <a:gd name="T45" fmla="*/ 330 h 953"/>
                <a:gd name="T46" fmla="*/ 1895 w 2780"/>
                <a:gd name="T47" fmla="*/ 342 h 953"/>
                <a:gd name="T48" fmla="*/ 1883 w 2780"/>
                <a:gd name="T49" fmla="*/ 354 h 953"/>
                <a:gd name="T50" fmla="*/ 1853 w 2780"/>
                <a:gd name="T51" fmla="*/ 360 h 953"/>
                <a:gd name="T52" fmla="*/ 1794 w 2780"/>
                <a:gd name="T53" fmla="*/ 342 h 953"/>
                <a:gd name="T54" fmla="*/ 1770 w 2780"/>
                <a:gd name="T55" fmla="*/ 342 h 953"/>
                <a:gd name="T56" fmla="*/ 1746 w 2780"/>
                <a:gd name="T57" fmla="*/ 354 h 953"/>
                <a:gd name="T58" fmla="*/ 1681 w 2780"/>
                <a:gd name="T59" fmla="*/ 425 h 953"/>
                <a:gd name="T60" fmla="*/ 1639 w 2780"/>
                <a:gd name="T61" fmla="*/ 569 h 953"/>
                <a:gd name="T62" fmla="*/ 1639 w 2780"/>
                <a:gd name="T63" fmla="*/ 593 h 953"/>
                <a:gd name="T64" fmla="*/ 1645 w 2780"/>
                <a:gd name="T65" fmla="*/ 641 h 953"/>
                <a:gd name="T66" fmla="*/ 1663 w 2780"/>
                <a:gd name="T67" fmla="*/ 659 h 953"/>
                <a:gd name="T68" fmla="*/ 1657 w 2780"/>
                <a:gd name="T69" fmla="*/ 671 h 953"/>
                <a:gd name="T70" fmla="*/ 1645 w 2780"/>
                <a:gd name="T71" fmla="*/ 683 h 953"/>
                <a:gd name="T72" fmla="*/ 1567 w 2780"/>
                <a:gd name="T73" fmla="*/ 689 h 953"/>
                <a:gd name="T74" fmla="*/ 1490 w 2780"/>
                <a:gd name="T75" fmla="*/ 629 h 953"/>
                <a:gd name="T76" fmla="*/ 1353 w 2780"/>
                <a:gd name="T77" fmla="*/ 587 h 953"/>
                <a:gd name="T78" fmla="*/ 1204 w 2780"/>
                <a:gd name="T79" fmla="*/ 671 h 953"/>
                <a:gd name="T80" fmla="*/ 1031 w 2780"/>
                <a:gd name="T81" fmla="*/ 731 h 953"/>
                <a:gd name="T82" fmla="*/ 828 w 2780"/>
                <a:gd name="T83" fmla="*/ 743 h 953"/>
                <a:gd name="T84" fmla="*/ 638 w 2780"/>
                <a:gd name="T85" fmla="*/ 701 h 953"/>
                <a:gd name="T86" fmla="*/ 578 w 2780"/>
                <a:gd name="T87" fmla="*/ 695 h 953"/>
                <a:gd name="T88" fmla="*/ 566 w 2780"/>
                <a:gd name="T89" fmla="*/ 701 h 953"/>
                <a:gd name="T90" fmla="*/ 530 w 2780"/>
                <a:gd name="T91" fmla="*/ 731 h 953"/>
                <a:gd name="T92" fmla="*/ 441 w 2780"/>
                <a:gd name="T93" fmla="*/ 809 h 953"/>
                <a:gd name="T94" fmla="*/ 411 w 2780"/>
                <a:gd name="T95" fmla="*/ 821 h 953"/>
                <a:gd name="T96" fmla="*/ 387 w 2780"/>
                <a:gd name="T97" fmla="*/ 821 h 953"/>
                <a:gd name="T98" fmla="*/ 340 w 2780"/>
                <a:gd name="T99" fmla="*/ 827 h 953"/>
                <a:gd name="T100" fmla="*/ 214 w 2780"/>
                <a:gd name="T101" fmla="*/ 851 h 953"/>
                <a:gd name="T102" fmla="*/ 17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2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173C74-B75E-4B99-8E61-E897ED5A05B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249359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31695-4DD4-4DDF-9F68-513672F4423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61693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31695-4DD4-4DDF-9F68-513672F4423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78438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31695-4DD4-4DDF-9F68-513672F4423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89412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31695-4DD4-4DDF-9F68-513672F4423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960493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31695-4DD4-4DDF-9F68-513672F4423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22715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31695-4DD4-4DDF-9F68-513672F4423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93096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31695-4DD4-4DDF-9F68-513672F4423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92797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31695-4DD4-4DDF-9F68-513672F4423A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42495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0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0" y="115888"/>
            <a:ext cx="4859338" cy="7207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smtClean="0"/>
              <a:t>Трудовое воспитание</a:t>
            </a:r>
          </a:p>
        </p:txBody>
      </p:sp>
      <p:sp>
        <p:nvSpPr>
          <p:cNvPr id="15463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250825" y="981075"/>
            <a:ext cx="4244975" cy="41036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/>
              <a:t>Трудовое воспитание предусматривает участие во всех субботниках и генеральных уборках школы. Наш класс принял в этом направлении самое активное участие. Ребята всегда работали хорошо и слажено. Посещаемость была стопроцентной. Шефство над Обелиском Славы и проведение операции «Забота»  в этот юбилейный год были особо значимыми и почетными.</a:t>
            </a:r>
          </a:p>
        </p:txBody>
      </p:sp>
      <p:pic>
        <p:nvPicPr>
          <p:cNvPr id="16388" name="Picture 11" descr="Изображение 12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15888"/>
            <a:ext cx="4248150" cy="318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2" descr="Изображение 1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3429000"/>
            <a:ext cx="4273550" cy="320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5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0"/>
            <a:ext cx="8507412" cy="1052513"/>
          </a:xfrm>
        </p:spPr>
        <p:txBody>
          <a:bodyPr/>
          <a:lstStyle/>
          <a:p>
            <a:r>
              <a:rPr lang="ru-RU" sz="2400"/>
              <a:t>Наша 5 трудовая четверть</a:t>
            </a:r>
            <a:r>
              <a:rPr lang="ru-RU" sz="3200"/>
              <a:t>.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>Отработали все 23 человека. </a:t>
            </a:r>
            <a:endParaRPr lang="ru-RU" sz="3200"/>
          </a:p>
        </p:txBody>
      </p:sp>
      <p:pic>
        <p:nvPicPr>
          <p:cNvPr id="183305" name="Picture 9" descr="img1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4429125" cy="28114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6" name="Picture 10" descr="img15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1341438"/>
            <a:ext cx="4067175" cy="25606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7" name="Picture 11" descr="img15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4152900"/>
            <a:ext cx="4032250" cy="2544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8" name="Picture 12" descr="img15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4095750"/>
            <a:ext cx="4092575" cy="26019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1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7" name="Picture 9" descr="SDC1019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4392613" cy="3294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8" name="Picture 10" descr="SDC1019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565525"/>
            <a:ext cx="4249737" cy="3186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9" name="Picture 11" descr="SDC1019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15888"/>
            <a:ext cx="4248150" cy="3184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60" name="Picture 12" descr="img15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789363"/>
            <a:ext cx="4321175" cy="2705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4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ru-RU" sz="2400"/>
              <a:t>Наши трудовые будни: уборка территории около школы, утепление окон к зиме и т.д.</a:t>
            </a:r>
          </a:p>
        </p:txBody>
      </p:sp>
      <p:pic>
        <p:nvPicPr>
          <p:cNvPr id="163849" name="Picture 9" descr="Изображение 0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136650"/>
            <a:ext cx="3671888" cy="2752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Изображение 0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063" y="1106488"/>
            <a:ext cx="3424237" cy="25669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1" name="Picture 11" descr="Изображение 04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4508500"/>
            <a:ext cx="2919412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2" name="Picture 12" descr="Изображение 04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4508500"/>
            <a:ext cx="2919412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3" name="Picture 13" descr="4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357563"/>
            <a:ext cx="3384550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9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ru-RU" sz="3200"/>
              <a:t>Осеняя уборка после сбора урожая.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>На фото: вид фронта работы «до»  и  «после». </a:t>
            </a:r>
            <a:endParaRPr lang="ru-RU" sz="3200"/>
          </a:p>
        </p:txBody>
      </p:sp>
      <p:pic>
        <p:nvPicPr>
          <p:cNvPr id="159753" name="Picture 9" descr="Изображение 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3611562" cy="270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4" name="Picture 10" descr="Изображение 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063" y="1052513"/>
            <a:ext cx="3240087" cy="2428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5" name="Picture 11" descr="Изображение 0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4195763"/>
            <a:ext cx="3241675" cy="2430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6" name="Picture 12" descr="Изображение 0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3530600"/>
            <a:ext cx="4248150" cy="3184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9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sz="2000"/>
              <a:t>Уборка территории школы весной, Работа на школьном огороде: формирование грядок, посев семян лука и моркови.</a:t>
            </a:r>
          </a:p>
        </p:txBody>
      </p:sp>
      <p:pic>
        <p:nvPicPr>
          <p:cNvPr id="157705" name="Picture 9" descr="Изображение 1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2919412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6" name="Picture 10" descr="Изображение 13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908050"/>
            <a:ext cx="2919412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7" name="Picture 11" descr="Изображение 1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4508500"/>
            <a:ext cx="2919413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8" name="Picture 12" descr="Изображение 16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4508500"/>
            <a:ext cx="2919412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9" name="Picture 13" descr="Изображение 2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719263"/>
            <a:ext cx="3960813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2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Духовно-нравственное воспитание во многом перекликается с гражданско-патриотическим направлением.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5068888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sz="1400"/>
              <a:t>Наш класс принимал участие в конкурсе Осенних букетов.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/>
              <a:t>Выступали в праздничных концертах, посвященных Дню осени, Дню учителя, Дню матери, Дню пожилого человека, ветеранам войны.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/>
              <a:t>Ребята приняли участие во всероссийском конкурсе детского рисунка «Спасение на пожаре». Сестры Белоноговы Саше и Юля удостоены грамотами за участие в нем.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/>
              <a:t>Многие ребята приняли участие в областном конкурсе «Экология и душа». Кто рисовал рисунки, кто писал сочинение. Павел Гекторов занял 3 место за сочинение «Батюшка».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/>
              <a:t>На «Неделе иммунизации» выпустили буклет «Всеобщая иммунизация – это важно».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/>
              <a:t>Праздник Святой Пасхи считается самым большим праздником в православном христианстве. Ребята поздравили с этим праздником подшефных ветеранов, близких и родных.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400"/>
              <a:t>Празднование Дня Победы и участие в акции «Зажги свечу» дало возможность не только прикоснуться к историческим событиям, но и стать их активными участниками.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1400"/>
              <a:t>       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000"/>
              <a:t>       </a:t>
            </a:r>
            <a:r>
              <a:rPr lang="ru-RU" sz="2000" i="1"/>
              <a:t>Одним словом, ребята в этом году приняли самое активное участие в жизни класса и школы. Кроме того занимали призовые места и во внешкольных мероприятиях.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ru-RU" sz="2000" i="1"/>
          </a:p>
        </p:txBody>
      </p:sp>
    </p:spTree>
    <p:extLst>
      <p:ext uri="{BB962C8B-B14F-4D97-AF65-F5344CB8AC3E}">
        <p14:creationId xmlns:p14="http://schemas.microsoft.com/office/powerpoint/2010/main" val="355096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ru-RU" sz="1800"/>
              <a:t>Конкурс осенних букетов, на открытие стелы, с Днем учителя,           сценка «На экзамене русского языка». </a:t>
            </a:r>
          </a:p>
        </p:txBody>
      </p:sp>
      <p:pic>
        <p:nvPicPr>
          <p:cNvPr id="168969" name="Picture 9" descr="Изображение 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2919412" cy="2189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0" name="Picture 10" descr="Изображение 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6238" y="3106738"/>
            <a:ext cx="3062287" cy="2295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1" name="Picture 11" descr="Изображение 0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063" y="1441450"/>
            <a:ext cx="3313112" cy="23764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2" name="Picture 12" descr="Изображение 03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4508500"/>
            <a:ext cx="2919412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3" name="Picture 13" descr="Изображение 03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318000"/>
            <a:ext cx="316865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7950" y="0"/>
            <a:ext cx="8856663" cy="908050"/>
          </a:xfrm>
        </p:spPr>
        <p:txBody>
          <a:bodyPr/>
          <a:lstStyle/>
          <a:p>
            <a:r>
              <a:rPr lang="ru-RU" sz="1600"/>
              <a:t>Мельников Саша поздравляет с праздником Пасхи свою бабушку, Черняева Марина поздравила ветерана нашей школы учителя математики Сурову Наталью Алексеевну,      в с.Прислониха дети поздравили своих ветеранов: на фото Забродин И.Я.,            Гекторов Павел поздравил свою маленькую сестру Настю.</a:t>
            </a:r>
          </a:p>
        </p:txBody>
      </p:sp>
      <p:pic>
        <p:nvPicPr>
          <p:cNvPr id="176131" name="Picture 3" descr="Изображение 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981075"/>
            <a:ext cx="2181225" cy="2908300"/>
          </a:xfrm>
        </p:spPr>
      </p:pic>
      <p:pic>
        <p:nvPicPr>
          <p:cNvPr id="176132" name="Picture 4" descr="Изображение 1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638" y="1052513"/>
            <a:ext cx="3768725" cy="2825750"/>
          </a:xfrm>
        </p:spPr>
      </p:pic>
      <p:pic>
        <p:nvPicPr>
          <p:cNvPr id="176133" name="Picture 5" descr="Фото244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981450"/>
            <a:ext cx="3671887" cy="2752725"/>
          </a:xfrm>
        </p:spPr>
      </p:pic>
      <p:pic>
        <p:nvPicPr>
          <p:cNvPr id="176134" name="Picture 6" descr="SDC106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4005263"/>
            <a:ext cx="3671888" cy="2754312"/>
          </a:xfrm>
        </p:spPr>
      </p:pic>
    </p:spTree>
    <p:extLst>
      <p:ext uri="{BB962C8B-B14F-4D97-AF65-F5344CB8AC3E}">
        <p14:creationId xmlns:p14="http://schemas.microsoft.com/office/powerpoint/2010/main" val="350004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277813"/>
            <a:ext cx="3178175" cy="1927225"/>
          </a:xfrm>
        </p:spPr>
        <p:txBody>
          <a:bodyPr/>
          <a:lstStyle/>
          <a:p>
            <a:r>
              <a:rPr lang="ru-RU" sz="1600"/>
              <a:t>9 мая ребята собрались у школы, чтобы идти на парад Победы. А вечером мы опять собрались у Обелиска Славы, чтобы принять участие в акции «Зажги свечу».</a:t>
            </a:r>
          </a:p>
        </p:txBody>
      </p:sp>
      <p:pic>
        <p:nvPicPr>
          <p:cNvPr id="189443" name="Picture 3" descr="Изображение 2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4752975" cy="3565525"/>
          </a:xfrm>
        </p:spPr>
      </p:pic>
      <p:pic>
        <p:nvPicPr>
          <p:cNvPr id="189444" name="Picture 4" descr="Изображение 2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175" y="2995613"/>
            <a:ext cx="4903788" cy="3678237"/>
          </a:xfrm>
        </p:spPr>
      </p:pic>
      <p:pic>
        <p:nvPicPr>
          <p:cNvPr id="189445" name="Picture 5" descr="le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27749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268538" y="115888"/>
            <a:ext cx="4679950" cy="1225550"/>
          </a:xfrm>
        </p:spPr>
        <p:txBody>
          <a:bodyPr/>
          <a:lstStyle/>
          <a:p>
            <a:r>
              <a:rPr lang="ru-RU" sz="4800"/>
              <a:t>Наши награды</a:t>
            </a:r>
          </a:p>
        </p:txBody>
      </p:sp>
      <p:pic>
        <p:nvPicPr>
          <p:cNvPr id="177161" name="Picture 9" descr="img08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0288" y="2349500"/>
            <a:ext cx="1579562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2" name="Picture 10" descr="img0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1500187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3" name="Picture 11" descr="img08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2300" y="1844675"/>
            <a:ext cx="1430338" cy="2016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4" name="Picture 12" descr="img08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292600"/>
            <a:ext cx="14668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5" name="Picture 13" descr="img08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55098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6" name="Picture 14" descr="img09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188" y="2349500"/>
            <a:ext cx="1495425" cy="21161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7" name="Picture 15" descr="img09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156686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8" name="Picture 16" descr="img09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38287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9" name="Picture 17" descr="img09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275" y="1844675"/>
            <a:ext cx="1490663" cy="2054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0" name="Picture 18" descr="img09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292600"/>
            <a:ext cx="15081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1" name="Picture 19" descr="img10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292600"/>
            <a:ext cx="151288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2" name="Picture 20" descr="img15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4581525"/>
            <a:ext cx="14954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92450"/>
      </p:ext>
    </p:extLst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382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Склон</vt:lpstr>
      <vt:lpstr>1_Склон</vt:lpstr>
      <vt:lpstr>2_Склон</vt:lpstr>
      <vt:lpstr>3_Склон</vt:lpstr>
      <vt:lpstr>4_Склон</vt:lpstr>
      <vt:lpstr>6_Склон</vt:lpstr>
      <vt:lpstr>7_Склон</vt:lpstr>
      <vt:lpstr>8_Склон</vt:lpstr>
      <vt:lpstr>9_Склон</vt:lpstr>
      <vt:lpstr>10_Склон</vt:lpstr>
      <vt:lpstr>5_Склон</vt:lpstr>
      <vt:lpstr>Трудовое воспитание</vt:lpstr>
      <vt:lpstr>Наши трудовые будни: уборка территории около школы, утепление окон к зиме и т.д.</vt:lpstr>
      <vt:lpstr>Осеняя уборка после сбора урожая. На фото: вид фронта работы «до»  и  «после». </vt:lpstr>
      <vt:lpstr>Уборка территории школы весной, Работа на школьном огороде: формирование грядок, посев семян лука и моркови.</vt:lpstr>
      <vt:lpstr>Духовно-нравственное воспитание во многом перекликается с гражданско-патриотическим направлением.</vt:lpstr>
      <vt:lpstr>Конкурс осенних букетов, на открытие стелы, с Днем учителя,           сценка «На экзамене русского языка». </vt:lpstr>
      <vt:lpstr>Мельников Саша поздравляет с праздником Пасхи свою бабушку, Черняева Марина поздравила ветерана нашей школы учителя математики Сурову Наталью Алексеевну,      в с.Прислониха дети поздравили своих ветеранов: на фото Забродин И.Я.,            Гекторов Павел поздравил свою маленькую сестру Настю.</vt:lpstr>
      <vt:lpstr>9 мая ребята собрались у школы, чтобы идти на парад Победы. А вечером мы опять собрались у Обелиска Славы, чтобы принять участие в акции «Зажги свечу».</vt:lpstr>
      <vt:lpstr>Наши награды</vt:lpstr>
      <vt:lpstr>Наша 5 трудовая четверть. Отработали все 23 человека.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воспитательной работе за 2009-2010 учебный  год в 6 «А» классе  (часть 2)</dc:title>
  <dc:creator>Admin</dc:creator>
  <cp:lastModifiedBy>Admin</cp:lastModifiedBy>
  <cp:revision>6</cp:revision>
  <dcterms:created xsi:type="dcterms:W3CDTF">2014-10-23T19:20:07Z</dcterms:created>
  <dcterms:modified xsi:type="dcterms:W3CDTF">2014-10-27T11:01:02Z</dcterms:modified>
</cp:coreProperties>
</file>