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8" r:id="rId2"/>
    <p:sldMasterId id="2147483772" r:id="rId3"/>
  </p:sldMasterIdLst>
  <p:sldIdLst>
    <p:sldId id="270" r:id="rId4"/>
    <p:sldId id="268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22 w 2780"/>
                <a:gd name="T1" fmla="*/ 18 h 953"/>
                <a:gd name="T2" fmla="*/ 2732 w 2780"/>
                <a:gd name="T3" fmla="*/ 24 h 953"/>
                <a:gd name="T4" fmla="*/ 2665 w 2780"/>
                <a:gd name="T5" fmla="*/ 102 h 953"/>
                <a:gd name="T6" fmla="*/ 2559 w 2780"/>
                <a:gd name="T7" fmla="*/ 156 h 953"/>
                <a:gd name="T8" fmla="*/ 2553 w 2780"/>
                <a:gd name="T9" fmla="*/ 222 h 953"/>
                <a:gd name="T10" fmla="*/ 2535 w 2780"/>
                <a:gd name="T11" fmla="*/ 246 h 953"/>
                <a:gd name="T12" fmla="*/ 2517 w 2780"/>
                <a:gd name="T13" fmla="*/ 252 h 953"/>
                <a:gd name="T14" fmla="*/ 2445 w 2780"/>
                <a:gd name="T15" fmla="*/ 210 h 953"/>
                <a:gd name="T16" fmla="*/ 2302 w 2780"/>
                <a:gd name="T17" fmla="*/ 192 h 953"/>
                <a:gd name="T18" fmla="*/ 2278 w 2780"/>
                <a:gd name="T19" fmla="*/ 186 h 953"/>
                <a:gd name="T20" fmla="*/ 2260 w 2780"/>
                <a:gd name="T21" fmla="*/ 192 h 953"/>
                <a:gd name="T22" fmla="*/ 2188 w 2780"/>
                <a:gd name="T23" fmla="*/ 228 h 953"/>
                <a:gd name="T24" fmla="*/ 2152 w 2780"/>
                <a:gd name="T25" fmla="*/ 240 h 953"/>
                <a:gd name="T26" fmla="*/ 2128 w 2780"/>
                <a:gd name="T27" fmla="*/ 246 h 953"/>
                <a:gd name="T28" fmla="*/ 2116 w 2780"/>
                <a:gd name="T29" fmla="*/ 258 h 953"/>
                <a:gd name="T30" fmla="*/ 2116 w 2780"/>
                <a:gd name="T31" fmla="*/ 276 h 953"/>
                <a:gd name="T32" fmla="*/ 2093 w 2780"/>
                <a:gd name="T33" fmla="*/ 300 h 953"/>
                <a:gd name="T34" fmla="*/ 2075 w 2780"/>
                <a:gd name="T35" fmla="*/ 312 h 953"/>
                <a:gd name="T36" fmla="*/ 2063 w 2780"/>
                <a:gd name="T37" fmla="*/ 324 h 953"/>
                <a:gd name="T38" fmla="*/ 2051 w 2780"/>
                <a:gd name="T39" fmla="*/ 336 h 953"/>
                <a:gd name="T40" fmla="*/ 2016 w 2780"/>
                <a:gd name="T41" fmla="*/ 342 h 953"/>
                <a:gd name="T42" fmla="*/ 1949 w 2780"/>
                <a:gd name="T43" fmla="*/ 336 h 953"/>
                <a:gd name="T44" fmla="*/ 1913 w 2780"/>
                <a:gd name="T45" fmla="*/ 330 h 953"/>
                <a:gd name="T46" fmla="*/ 1901 w 2780"/>
                <a:gd name="T47" fmla="*/ 342 h 953"/>
                <a:gd name="T48" fmla="*/ 1889 w 2780"/>
                <a:gd name="T49" fmla="*/ 354 h 953"/>
                <a:gd name="T50" fmla="*/ 1859 w 2780"/>
                <a:gd name="T51" fmla="*/ 360 h 953"/>
                <a:gd name="T52" fmla="*/ 1800 w 2780"/>
                <a:gd name="T53" fmla="*/ 342 h 953"/>
                <a:gd name="T54" fmla="*/ 1776 w 2780"/>
                <a:gd name="T55" fmla="*/ 342 h 953"/>
                <a:gd name="T56" fmla="*/ 1752 w 2780"/>
                <a:gd name="T57" fmla="*/ 354 h 953"/>
                <a:gd name="T58" fmla="*/ 1686 w 2780"/>
                <a:gd name="T59" fmla="*/ 425 h 953"/>
                <a:gd name="T60" fmla="*/ 1644 w 2780"/>
                <a:gd name="T61" fmla="*/ 569 h 953"/>
                <a:gd name="T62" fmla="*/ 1644 w 2780"/>
                <a:gd name="T63" fmla="*/ 593 h 953"/>
                <a:gd name="T64" fmla="*/ 1650 w 2780"/>
                <a:gd name="T65" fmla="*/ 641 h 953"/>
                <a:gd name="T66" fmla="*/ 1668 w 2780"/>
                <a:gd name="T67" fmla="*/ 659 h 953"/>
                <a:gd name="T68" fmla="*/ 1662 w 2780"/>
                <a:gd name="T69" fmla="*/ 671 h 953"/>
                <a:gd name="T70" fmla="*/ 1650 w 2780"/>
                <a:gd name="T71" fmla="*/ 683 h 953"/>
                <a:gd name="T72" fmla="*/ 1572 w 2780"/>
                <a:gd name="T73" fmla="*/ 689 h 953"/>
                <a:gd name="T74" fmla="*/ 1495 w 2780"/>
                <a:gd name="T75" fmla="*/ 629 h 953"/>
                <a:gd name="T76" fmla="*/ 1357 w 2780"/>
                <a:gd name="T77" fmla="*/ 587 h 953"/>
                <a:gd name="T78" fmla="*/ 1208 w 2780"/>
                <a:gd name="T79" fmla="*/ 671 h 953"/>
                <a:gd name="T80" fmla="*/ 1034 w 2780"/>
                <a:gd name="T81" fmla="*/ 731 h 953"/>
                <a:gd name="T82" fmla="*/ 831 w 2780"/>
                <a:gd name="T83" fmla="*/ 743 h 953"/>
                <a:gd name="T84" fmla="*/ 640 w 2780"/>
                <a:gd name="T85" fmla="*/ 701 h 953"/>
                <a:gd name="T86" fmla="*/ 580 w 2780"/>
                <a:gd name="T87" fmla="*/ 695 h 953"/>
                <a:gd name="T88" fmla="*/ 568 w 2780"/>
                <a:gd name="T89" fmla="*/ 701 h 953"/>
                <a:gd name="T90" fmla="*/ 532 w 2780"/>
                <a:gd name="T91" fmla="*/ 731 h 953"/>
                <a:gd name="T92" fmla="*/ 442 w 2780"/>
                <a:gd name="T93" fmla="*/ 809 h 953"/>
                <a:gd name="T94" fmla="*/ 412 w 2780"/>
                <a:gd name="T95" fmla="*/ 821 h 953"/>
                <a:gd name="T96" fmla="*/ 388 w 2780"/>
                <a:gd name="T97" fmla="*/ 821 h 953"/>
                <a:gd name="T98" fmla="*/ 341 w 2780"/>
                <a:gd name="T99" fmla="*/ 827 h 953"/>
                <a:gd name="T100" fmla="*/ 215 w 2780"/>
                <a:gd name="T101" fmla="*/ 851 h 953"/>
                <a:gd name="T102" fmla="*/ 179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34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6237FB6-EB64-456D-AABD-168DE595E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7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189D038-7517-4E65-A411-57C30AAED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8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3641C51-6B86-4947-9B19-FE4F88C3F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8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0FD1B74-A179-4FF5-869E-BDE16E30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5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D4C376-E9F0-49D6-86B5-3D5CB5CD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76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40 w 2780"/>
                <a:gd name="T1" fmla="*/ 18 h 953"/>
                <a:gd name="T2" fmla="*/ 2750 w 2780"/>
                <a:gd name="T3" fmla="*/ 24 h 953"/>
                <a:gd name="T4" fmla="*/ 2683 w 2780"/>
                <a:gd name="T5" fmla="*/ 102 h 953"/>
                <a:gd name="T6" fmla="*/ 2575 w 2780"/>
                <a:gd name="T7" fmla="*/ 156 h 953"/>
                <a:gd name="T8" fmla="*/ 2569 w 2780"/>
                <a:gd name="T9" fmla="*/ 222 h 953"/>
                <a:gd name="T10" fmla="*/ 2551 w 2780"/>
                <a:gd name="T11" fmla="*/ 246 h 953"/>
                <a:gd name="T12" fmla="*/ 2533 w 2780"/>
                <a:gd name="T13" fmla="*/ 252 h 953"/>
                <a:gd name="T14" fmla="*/ 2461 w 2780"/>
                <a:gd name="T15" fmla="*/ 210 h 953"/>
                <a:gd name="T16" fmla="*/ 2316 w 2780"/>
                <a:gd name="T17" fmla="*/ 192 h 953"/>
                <a:gd name="T18" fmla="*/ 2292 w 2780"/>
                <a:gd name="T19" fmla="*/ 186 h 953"/>
                <a:gd name="T20" fmla="*/ 2274 w 2780"/>
                <a:gd name="T21" fmla="*/ 192 h 953"/>
                <a:gd name="T22" fmla="*/ 2202 w 2780"/>
                <a:gd name="T23" fmla="*/ 228 h 953"/>
                <a:gd name="T24" fmla="*/ 2166 w 2780"/>
                <a:gd name="T25" fmla="*/ 240 h 953"/>
                <a:gd name="T26" fmla="*/ 2142 w 2780"/>
                <a:gd name="T27" fmla="*/ 246 h 953"/>
                <a:gd name="T28" fmla="*/ 2130 w 2780"/>
                <a:gd name="T29" fmla="*/ 258 h 953"/>
                <a:gd name="T30" fmla="*/ 2130 w 2780"/>
                <a:gd name="T31" fmla="*/ 276 h 953"/>
                <a:gd name="T32" fmla="*/ 2107 w 2780"/>
                <a:gd name="T33" fmla="*/ 300 h 953"/>
                <a:gd name="T34" fmla="*/ 2089 w 2780"/>
                <a:gd name="T35" fmla="*/ 312 h 953"/>
                <a:gd name="T36" fmla="*/ 2077 w 2780"/>
                <a:gd name="T37" fmla="*/ 324 h 953"/>
                <a:gd name="T38" fmla="*/ 2065 w 2780"/>
                <a:gd name="T39" fmla="*/ 336 h 953"/>
                <a:gd name="T40" fmla="*/ 2030 w 2780"/>
                <a:gd name="T41" fmla="*/ 342 h 953"/>
                <a:gd name="T42" fmla="*/ 1961 w 2780"/>
                <a:gd name="T43" fmla="*/ 336 h 953"/>
                <a:gd name="T44" fmla="*/ 1925 w 2780"/>
                <a:gd name="T45" fmla="*/ 330 h 953"/>
                <a:gd name="T46" fmla="*/ 1913 w 2780"/>
                <a:gd name="T47" fmla="*/ 342 h 953"/>
                <a:gd name="T48" fmla="*/ 1901 w 2780"/>
                <a:gd name="T49" fmla="*/ 354 h 953"/>
                <a:gd name="T50" fmla="*/ 1871 w 2780"/>
                <a:gd name="T51" fmla="*/ 360 h 953"/>
                <a:gd name="T52" fmla="*/ 1812 w 2780"/>
                <a:gd name="T53" fmla="*/ 342 h 953"/>
                <a:gd name="T54" fmla="*/ 1788 w 2780"/>
                <a:gd name="T55" fmla="*/ 342 h 953"/>
                <a:gd name="T56" fmla="*/ 1764 w 2780"/>
                <a:gd name="T57" fmla="*/ 354 h 953"/>
                <a:gd name="T58" fmla="*/ 1696 w 2780"/>
                <a:gd name="T59" fmla="*/ 425 h 953"/>
                <a:gd name="T60" fmla="*/ 1654 w 2780"/>
                <a:gd name="T61" fmla="*/ 569 h 953"/>
                <a:gd name="T62" fmla="*/ 1654 w 2780"/>
                <a:gd name="T63" fmla="*/ 593 h 953"/>
                <a:gd name="T64" fmla="*/ 1660 w 2780"/>
                <a:gd name="T65" fmla="*/ 641 h 953"/>
                <a:gd name="T66" fmla="*/ 1678 w 2780"/>
                <a:gd name="T67" fmla="*/ 659 h 953"/>
                <a:gd name="T68" fmla="*/ 1672 w 2780"/>
                <a:gd name="T69" fmla="*/ 671 h 953"/>
                <a:gd name="T70" fmla="*/ 1660 w 2780"/>
                <a:gd name="T71" fmla="*/ 683 h 953"/>
                <a:gd name="T72" fmla="*/ 1582 w 2780"/>
                <a:gd name="T73" fmla="*/ 689 h 953"/>
                <a:gd name="T74" fmla="*/ 1505 w 2780"/>
                <a:gd name="T75" fmla="*/ 629 h 953"/>
                <a:gd name="T76" fmla="*/ 1365 w 2780"/>
                <a:gd name="T77" fmla="*/ 587 h 953"/>
                <a:gd name="T78" fmla="*/ 1216 w 2780"/>
                <a:gd name="T79" fmla="*/ 671 h 953"/>
                <a:gd name="T80" fmla="*/ 1040 w 2780"/>
                <a:gd name="T81" fmla="*/ 731 h 953"/>
                <a:gd name="T82" fmla="*/ 837 w 2780"/>
                <a:gd name="T83" fmla="*/ 743 h 953"/>
                <a:gd name="T84" fmla="*/ 644 w 2780"/>
                <a:gd name="T85" fmla="*/ 701 h 953"/>
                <a:gd name="T86" fmla="*/ 584 w 2780"/>
                <a:gd name="T87" fmla="*/ 695 h 953"/>
                <a:gd name="T88" fmla="*/ 572 w 2780"/>
                <a:gd name="T89" fmla="*/ 701 h 953"/>
                <a:gd name="T90" fmla="*/ 536 w 2780"/>
                <a:gd name="T91" fmla="*/ 731 h 953"/>
                <a:gd name="T92" fmla="*/ 444 w 2780"/>
                <a:gd name="T93" fmla="*/ 809 h 953"/>
                <a:gd name="T94" fmla="*/ 414 w 2780"/>
                <a:gd name="T95" fmla="*/ 821 h 953"/>
                <a:gd name="T96" fmla="*/ 390 w 2780"/>
                <a:gd name="T97" fmla="*/ 821 h 953"/>
                <a:gd name="T98" fmla="*/ 343 w 2780"/>
                <a:gd name="T99" fmla="*/ 827 h 953"/>
                <a:gd name="T100" fmla="*/ 217 w 2780"/>
                <a:gd name="T101" fmla="*/ 851 h 953"/>
                <a:gd name="T102" fmla="*/ 181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5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62976DD-7C04-4826-AFA6-F00F59540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9886D13-92EB-431B-ADFD-82E6964B0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71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758878D-B765-47AB-AC5B-FDA4267DD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3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0855184-DE29-46D0-ADC4-BCFB2E8B1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86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268EACC-6ACE-4DAD-AE61-C7AF6AF0E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17F923B-3E7A-40BB-A77B-3A173331E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7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DE1338E-2937-4F7F-ADA2-03F21700D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67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321A601-0665-493E-9A69-A7DC66B06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30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3A27986-1D8F-4E10-A1DD-9B2355C23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43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2950FF9-B10C-4F13-9914-8D682FF2F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6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7E57633-D203-4EDA-B85E-564FB588B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83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9BA6D36-7A4D-4C55-8222-CD09D856F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99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9976FFC-E9CF-4490-8FC2-356D15196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86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2310AB3-D2DC-40BC-94BE-61697E436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72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85 w 2780"/>
                <a:gd name="T1" fmla="*/ 18 h 953"/>
                <a:gd name="T2" fmla="*/ 2795 w 2780"/>
                <a:gd name="T3" fmla="*/ 24 h 953"/>
                <a:gd name="T4" fmla="*/ 2728 w 2780"/>
                <a:gd name="T5" fmla="*/ 102 h 953"/>
                <a:gd name="T6" fmla="*/ 2615 w 2780"/>
                <a:gd name="T7" fmla="*/ 156 h 953"/>
                <a:gd name="T8" fmla="*/ 2609 w 2780"/>
                <a:gd name="T9" fmla="*/ 222 h 953"/>
                <a:gd name="T10" fmla="*/ 2591 w 2780"/>
                <a:gd name="T11" fmla="*/ 246 h 953"/>
                <a:gd name="T12" fmla="*/ 2573 w 2780"/>
                <a:gd name="T13" fmla="*/ 252 h 953"/>
                <a:gd name="T14" fmla="*/ 2501 w 2780"/>
                <a:gd name="T15" fmla="*/ 210 h 953"/>
                <a:gd name="T16" fmla="*/ 2355 w 2780"/>
                <a:gd name="T17" fmla="*/ 192 h 953"/>
                <a:gd name="T18" fmla="*/ 2328 w 2780"/>
                <a:gd name="T19" fmla="*/ 186 h 953"/>
                <a:gd name="T20" fmla="*/ 2309 w 2780"/>
                <a:gd name="T21" fmla="*/ 192 h 953"/>
                <a:gd name="T22" fmla="*/ 2237 w 2780"/>
                <a:gd name="T23" fmla="*/ 228 h 953"/>
                <a:gd name="T24" fmla="*/ 2201 w 2780"/>
                <a:gd name="T25" fmla="*/ 240 h 953"/>
                <a:gd name="T26" fmla="*/ 2177 w 2780"/>
                <a:gd name="T27" fmla="*/ 246 h 953"/>
                <a:gd name="T28" fmla="*/ 2165 w 2780"/>
                <a:gd name="T29" fmla="*/ 258 h 953"/>
                <a:gd name="T30" fmla="*/ 2165 w 2780"/>
                <a:gd name="T31" fmla="*/ 276 h 953"/>
                <a:gd name="T32" fmla="*/ 2142 w 2780"/>
                <a:gd name="T33" fmla="*/ 300 h 953"/>
                <a:gd name="T34" fmla="*/ 2124 w 2780"/>
                <a:gd name="T35" fmla="*/ 312 h 953"/>
                <a:gd name="T36" fmla="*/ 2112 w 2780"/>
                <a:gd name="T37" fmla="*/ 324 h 953"/>
                <a:gd name="T38" fmla="*/ 2100 w 2780"/>
                <a:gd name="T39" fmla="*/ 336 h 953"/>
                <a:gd name="T40" fmla="*/ 2065 w 2780"/>
                <a:gd name="T41" fmla="*/ 342 h 953"/>
                <a:gd name="T42" fmla="*/ 1991 w 2780"/>
                <a:gd name="T43" fmla="*/ 336 h 953"/>
                <a:gd name="T44" fmla="*/ 1955 w 2780"/>
                <a:gd name="T45" fmla="*/ 330 h 953"/>
                <a:gd name="T46" fmla="*/ 1943 w 2780"/>
                <a:gd name="T47" fmla="*/ 342 h 953"/>
                <a:gd name="T48" fmla="*/ 1931 w 2780"/>
                <a:gd name="T49" fmla="*/ 354 h 953"/>
                <a:gd name="T50" fmla="*/ 1901 w 2780"/>
                <a:gd name="T51" fmla="*/ 360 h 953"/>
                <a:gd name="T52" fmla="*/ 1842 w 2780"/>
                <a:gd name="T53" fmla="*/ 342 h 953"/>
                <a:gd name="T54" fmla="*/ 1818 w 2780"/>
                <a:gd name="T55" fmla="*/ 342 h 953"/>
                <a:gd name="T56" fmla="*/ 1794 w 2780"/>
                <a:gd name="T57" fmla="*/ 354 h 953"/>
                <a:gd name="T58" fmla="*/ 1725 w 2780"/>
                <a:gd name="T59" fmla="*/ 425 h 953"/>
                <a:gd name="T60" fmla="*/ 1679 w 2780"/>
                <a:gd name="T61" fmla="*/ 569 h 953"/>
                <a:gd name="T62" fmla="*/ 1679 w 2780"/>
                <a:gd name="T63" fmla="*/ 593 h 953"/>
                <a:gd name="T64" fmla="*/ 1685 w 2780"/>
                <a:gd name="T65" fmla="*/ 641 h 953"/>
                <a:gd name="T66" fmla="*/ 1703 w 2780"/>
                <a:gd name="T67" fmla="*/ 659 h 953"/>
                <a:gd name="T68" fmla="*/ 1697 w 2780"/>
                <a:gd name="T69" fmla="*/ 671 h 953"/>
                <a:gd name="T70" fmla="*/ 1685 w 2780"/>
                <a:gd name="T71" fmla="*/ 683 h 953"/>
                <a:gd name="T72" fmla="*/ 1607 w 2780"/>
                <a:gd name="T73" fmla="*/ 689 h 953"/>
                <a:gd name="T74" fmla="*/ 1530 w 2780"/>
                <a:gd name="T75" fmla="*/ 629 h 953"/>
                <a:gd name="T76" fmla="*/ 1385 w 2780"/>
                <a:gd name="T77" fmla="*/ 587 h 953"/>
                <a:gd name="T78" fmla="*/ 1236 w 2780"/>
                <a:gd name="T79" fmla="*/ 671 h 953"/>
                <a:gd name="T80" fmla="*/ 1055 w 2780"/>
                <a:gd name="T81" fmla="*/ 731 h 953"/>
                <a:gd name="T82" fmla="*/ 852 w 2780"/>
                <a:gd name="T83" fmla="*/ 743 h 953"/>
                <a:gd name="T84" fmla="*/ 654 w 2780"/>
                <a:gd name="T85" fmla="*/ 701 h 953"/>
                <a:gd name="T86" fmla="*/ 594 w 2780"/>
                <a:gd name="T87" fmla="*/ 695 h 953"/>
                <a:gd name="T88" fmla="*/ 582 w 2780"/>
                <a:gd name="T89" fmla="*/ 701 h 953"/>
                <a:gd name="T90" fmla="*/ 546 w 2780"/>
                <a:gd name="T91" fmla="*/ 731 h 953"/>
                <a:gd name="T92" fmla="*/ 449 w 2780"/>
                <a:gd name="T93" fmla="*/ 809 h 953"/>
                <a:gd name="T94" fmla="*/ 419 w 2780"/>
                <a:gd name="T95" fmla="*/ 821 h 953"/>
                <a:gd name="T96" fmla="*/ 395 w 2780"/>
                <a:gd name="T97" fmla="*/ 821 h 953"/>
                <a:gd name="T98" fmla="*/ 348 w 2780"/>
                <a:gd name="T99" fmla="*/ 827 h 953"/>
                <a:gd name="T100" fmla="*/ 222 w 2780"/>
                <a:gd name="T101" fmla="*/ 851 h 953"/>
                <a:gd name="T102" fmla="*/ 18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9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405D065-0CDF-4BE1-9F9F-2EDBD5189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13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D8E3DFD-A7E2-4755-9295-3AA4AABC8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88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E640EA8-991B-4506-98B3-D858EAE9A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91ADDD6-3622-4FA6-AA9B-BAE6AEA12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37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A767EE3-B522-48E9-BE6D-B9F775970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03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0DC18AB-3D24-4328-8C81-EE34B6E60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7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FBE4783-DF69-4132-8501-023F33E9E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00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AFF69C9-32A0-430F-A09B-2985CF1C1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6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EBB3DB6-B80D-478C-85D3-AF31573E2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47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45204DB-7158-46CF-8E1F-D4742D162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51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5C088CD-5211-4F67-B188-82D8EF27A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52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32313D5-0185-4538-84EA-3820B4B8E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0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396F597-5E9C-4F0E-8BEC-76A9E3B18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72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82D77E8-4E67-4712-9275-75396F552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0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EDB98A7-4C45-47A7-BB78-5EDA8E80D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0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1D5607E-A774-490C-8E8E-B7623D4F2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6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6773A81-32A1-4D36-86B0-3AEB9E77A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75C04E4-9FAA-4E57-865F-B6AAFC348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6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5A22C8F-CDE2-4DD7-A4F1-DED72686B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8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4A3D6D9-D2A6-4ABE-9213-7CC10086D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3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22 w 2780"/>
                <a:gd name="T1" fmla="*/ 18 h 953"/>
                <a:gd name="T2" fmla="*/ 2732 w 2780"/>
                <a:gd name="T3" fmla="*/ 24 h 953"/>
                <a:gd name="T4" fmla="*/ 2665 w 2780"/>
                <a:gd name="T5" fmla="*/ 102 h 953"/>
                <a:gd name="T6" fmla="*/ 2559 w 2780"/>
                <a:gd name="T7" fmla="*/ 156 h 953"/>
                <a:gd name="T8" fmla="*/ 2553 w 2780"/>
                <a:gd name="T9" fmla="*/ 222 h 953"/>
                <a:gd name="T10" fmla="*/ 2535 w 2780"/>
                <a:gd name="T11" fmla="*/ 246 h 953"/>
                <a:gd name="T12" fmla="*/ 2517 w 2780"/>
                <a:gd name="T13" fmla="*/ 252 h 953"/>
                <a:gd name="T14" fmla="*/ 2445 w 2780"/>
                <a:gd name="T15" fmla="*/ 210 h 953"/>
                <a:gd name="T16" fmla="*/ 2302 w 2780"/>
                <a:gd name="T17" fmla="*/ 192 h 953"/>
                <a:gd name="T18" fmla="*/ 2278 w 2780"/>
                <a:gd name="T19" fmla="*/ 186 h 953"/>
                <a:gd name="T20" fmla="*/ 2260 w 2780"/>
                <a:gd name="T21" fmla="*/ 192 h 953"/>
                <a:gd name="T22" fmla="*/ 2188 w 2780"/>
                <a:gd name="T23" fmla="*/ 228 h 953"/>
                <a:gd name="T24" fmla="*/ 2152 w 2780"/>
                <a:gd name="T25" fmla="*/ 240 h 953"/>
                <a:gd name="T26" fmla="*/ 2128 w 2780"/>
                <a:gd name="T27" fmla="*/ 246 h 953"/>
                <a:gd name="T28" fmla="*/ 2116 w 2780"/>
                <a:gd name="T29" fmla="*/ 258 h 953"/>
                <a:gd name="T30" fmla="*/ 2116 w 2780"/>
                <a:gd name="T31" fmla="*/ 276 h 953"/>
                <a:gd name="T32" fmla="*/ 2093 w 2780"/>
                <a:gd name="T33" fmla="*/ 300 h 953"/>
                <a:gd name="T34" fmla="*/ 2075 w 2780"/>
                <a:gd name="T35" fmla="*/ 312 h 953"/>
                <a:gd name="T36" fmla="*/ 2063 w 2780"/>
                <a:gd name="T37" fmla="*/ 324 h 953"/>
                <a:gd name="T38" fmla="*/ 2051 w 2780"/>
                <a:gd name="T39" fmla="*/ 336 h 953"/>
                <a:gd name="T40" fmla="*/ 2016 w 2780"/>
                <a:gd name="T41" fmla="*/ 342 h 953"/>
                <a:gd name="T42" fmla="*/ 1949 w 2780"/>
                <a:gd name="T43" fmla="*/ 336 h 953"/>
                <a:gd name="T44" fmla="*/ 1913 w 2780"/>
                <a:gd name="T45" fmla="*/ 330 h 953"/>
                <a:gd name="T46" fmla="*/ 1901 w 2780"/>
                <a:gd name="T47" fmla="*/ 342 h 953"/>
                <a:gd name="T48" fmla="*/ 1889 w 2780"/>
                <a:gd name="T49" fmla="*/ 354 h 953"/>
                <a:gd name="T50" fmla="*/ 1859 w 2780"/>
                <a:gd name="T51" fmla="*/ 360 h 953"/>
                <a:gd name="T52" fmla="*/ 1800 w 2780"/>
                <a:gd name="T53" fmla="*/ 342 h 953"/>
                <a:gd name="T54" fmla="*/ 1776 w 2780"/>
                <a:gd name="T55" fmla="*/ 342 h 953"/>
                <a:gd name="T56" fmla="*/ 1752 w 2780"/>
                <a:gd name="T57" fmla="*/ 354 h 953"/>
                <a:gd name="T58" fmla="*/ 1686 w 2780"/>
                <a:gd name="T59" fmla="*/ 425 h 953"/>
                <a:gd name="T60" fmla="*/ 1644 w 2780"/>
                <a:gd name="T61" fmla="*/ 569 h 953"/>
                <a:gd name="T62" fmla="*/ 1644 w 2780"/>
                <a:gd name="T63" fmla="*/ 593 h 953"/>
                <a:gd name="T64" fmla="*/ 1650 w 2780"/>
                <a:gd name="T65" fmla="*/ 641 h 953"/>
                <a:gd name="T66" fmla="*/ 1668 w 2780"/>
                <a:gd name="T67" fmla="*/ 659 h 953"/>
                <a:gd name="T68" fmla="*/ 1662 w 2780"/>
                <a:gd name="T69" fmla="*/ 671 h 953"/>
                <a:gd name="T70" fmla="*/ 1650 w 2780"/>
                <a:gd name="T71" fmla="*/ 683 h 953"/>
                <a:gd name="T72" fmla="*/ 1572 w 2780"/>
                <a:gd name="T73" fmla="*/ 689 h 953"/>
                <a:gd name="T74" fmla="*/ 1495 w 2780"/>
                <a:gd name="T75" fmla="*/ 629 h 953"/>
                <a:gd name="T76" fmla="*/ 1357 w 2780"/>
                <a:gd name="T77" fmla="*/ 587 h 953"/>
                <a:gd name="T78" fmla="*/ 1208 w 2780"/>
                <a:gd name="T79" fmla="*/ 671 h 953"/>
                <a:gd name="T80" fmla="*/ 1034 w 2780"/>
                <a:gd name="T81" fmla="*/ 731 h 953"/>
                <a:gd name="T82" fmla="*/ 831 w 2780"/>
                <a:gd name="T83" fmla="*/ 743 h 953"/>
                <a:gd name="T84" fmla="*/ 640 w 2780"/>
                <a:gd name="T85" fmla="*/ 701 h 953"/>
                <a:gd name="T86" fmla="*/ 580 w 2780"/>
                <a:gd name="T87" fmla="*/ 695 h 953"/>
                <a:gd name="T88" fmla="*/ 568 w 2780"/>
                <a:gd name="T89" fmla="*/ 701 h 953"/>
                <a:gd name="T90" fmla="*/ 532 w 2780"/>
                <a:gd name="T91" fmla="*/ 731 h 953"/>
                <a:gd name="T92" fmla="*/ 442 w 2780"/>
                <a:gd name="T93" fmla="*/ 809 h 953"/>
                <a:gd name="T94" fmla="*/ 412 w 2780"/>
                <a:gd name="T95" fmla="*/ 821 h 953"/>
                <a:gd name="T96" fmla="*/ 388 w 2780"/>
                <a:gd name="T97" fmla="*/ 821 h 953"/>
                <a:gd name="T98" fmla="*/ 341 w 2780"/>
                <a:gd name="T99" fmla="*/ 827 h 953"/>
                <a:gd name="T100" fmla="*/ 215 w 2780"/>
                <a:gd name="T101" fmla="*/ 851 h 953"/>
                <a:gd name="T102" fmla="*/ 179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34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4EBB90-A973-4C70-8659-5F660DFDF6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86239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40 w 2780"/>
                <a:gd name="T1" fmla="*/ 18 h 953"/>
                <a:gd name="T2" fmla="*/ 2750 w 2780"/>
                <a:gd name="T3" fmla="*/ 24 h 953"/>
                <a:gd name="T4" fmla="*/ 2683 w 2780"/>
                <a:gd name="T5" fmla="*/ 102 h 953"/>
                <a:gd name="T6" fmla="*/ 2575 w 2780"/>
                <a:gd name="T7" fmla="*/ 156 h 953"/>
                <a:gd name="T8" fmla="*/ 2569 w 2780"/>
                <a:gd name="T9" fmla="*/ 222 h 953"/>
                <a:gd name="T10" fmla="*/ 2551 w 2780"/>
                <a:gd name="T11" fmla="*/ 246 h 953"/>
                <a:gd name="T12" fmla="*/ 2533 w 2780"/>
                <a:gd name="T13" fmla="*/ 252 h 953"/>
                <a:gd name="T14" fmla="*/ 2461 w 2780"/>
                <a:gd name="T15" fmla="*/ 210 h 953"/>
                <a:gd name="T16" fmla="*/ 2316 w 2780"/>
                <a:gd name="T17" fmla="*/ 192 h 953"/>
                <a:gd name="T18" fmla="*/ 2292 w 2780"/>
                <a:gd name="T19" fmla="*/ 186 h 953"/>
                <a:gd name="T20" fmla="*/ 2274 w 2780"/>
                <a:gd name="T21" fmla="*/ 192 h 953"/>
                <a:gd name="T22" fmla="*/ 2202 w 2780"/>
                <a:gd name="T23" fmla="*/ 228 h 953"/>
                <a:gd name="T24" fmla="*/ 2166 w 2780"/>
                <a:gd name="T25" fmla="*/ 240 h 953"/>
                <a:gd name="T26" fmla="*/ 2142 w 2780"/>
                <a:gd name="T27" fmla="*/ 246 h 953"/>
                <a:gd name="T28" fmla="*/ 2130 w 2780"/>
                <a:gd name="T29" fmla="*/ 258 h 953"/>
                <a:gd name="T30" fmla="*/ 2130 w 2780"/>
                <a:gd name="T31" fmla="*/ 276 h 953"/>
                <a:gd name="T32" fmla="*/ 2107 w 2780"/>
                <a:gd name="T33" fmla="*/ 300 h 953"/>
                <a:gd name="T34" fmla="*/ 2089 w 2780"/>
                <a:gd name="T35" fmla="*/ 312 h 953"/>
                <a:gd name="T36" fmla="*/ 2077 w 2780"/>
                <a:gd name="T37" fmla="*/ 324 h 953"/>
                <a:gd name="T38" fmla="*/ 2065 w 2780"/>
                <a:gd name="T39" fmla="*/ 336 h 953"/>
                <a:gd name="T40" fmla="*/ 2030 w 2780"/>
                <a:gd name="T41" fmla="*/ 342 h 953"/>
                <a:gd name="T42" fmla="*/ 1961 w 2780"/>
                <a:gd name="T43" fmla="*/ 336 h 953"/>
                <a:gd name="T44" fmla="*/ 1925 w 2780"/>
                <a:gd name="T45" fmla="*/ 330 h 953"/>
                <a:gd name="T46" fmla="*/ 1913 w 2780"/>
                <a:gd name="T47" fmla="*/ 342 h 953"/>
                <a:gd name="T48" fmla="*/ 1901 w 2780"/>
                <a:gd name="T49" fmla="*/ 354 h 953"/>
                <a:gd name="T50" fmla="*/ 1871 w 2780"/>
                <a:gd name="T51" fmla="*/ 360 h 953"/>
                <a:gd name="T52" fmla="*/ 1812 w 2780"/>
                <a:gd name="T53" fmla="*/ 342 h 953"/>
                <a:gd name="T54" fmla="*/ 1788 w 2780"/>
                <a:gd name="T55" fmla="*/ 342 h 953"/>
                <a:gd name="T56" fmla="*/ 1764 w 2780"/>
                <a:gd name="T57" fmla="*/ 354 h 953"/>
                <a:gd name="T58" fmla="*/ 1696 w 2780"/>
                <a:gd name="T59" fmla="*/ 425 h 953"/>
                <a:gd name="T60" fmla="*/ 1654 w 2780"/>
                <a:gd name="T61" fmla="*/ 569 h 953"/>
                <a:gd name="T62" fmla="*/ 1654 w 2780"/>
                <a:gd name="T63" fmla="*/ 593 h 953"/>
                <a:gd name="T64" fmla="*/ 1660 w 2780"/>
                <a:gd name="T65" fmla="*/ 641 h 953"/>
                <a:gd name="T66" fmla="*/ 1678 w 2780"/>
                <a:gd name="T67" fmla="*/ 659 h 953"/>
                <a:gd name="T68" fmla="*/ 1672 w 2780"/>
                <a:gd name="T69" fmla="*/ 671 h 953"/>
                <a:gd name="T70" fmla="*/ 1660 w 2780"/>
                <a:gd name="T71" fmla="*/ 683 h 953"/>
                <a:gd name="T72" fmla="*/ 1582 w 2780"/>
                <a:gd name="T73" fmla="*/ 689 h 953"/>
                <a:gd name="T74" fmla="*/ 1505 w 2780"/>
                <a:gd name="T75" fmla="*/ 629 h 953"/>
                <a:gd name="T76" fmla="*/ 1365 w 2780"/>
                <a:gd name="T77" fmla="*/ 587 h 953"/>
                <a:gd name="T78" fmla="*/ 1216 w 2780"/>
                <a:gd name="T79" fmla="*/ 671 h 953"/>
                <a:gd name="T80" fmla="*/ 1040 w 2780"/>
                <a:gd name="T81" fmla="*/ 731 h 953"/>
                <a:gd name="T82" fmla="*/ 837 w 2780"/>
                <a:gd name="T83" fmla="*/ 743 h 953"/>
                <a:gd name="T84" fmla="*/ 644 w 2780"/>
                <a:gd name="T85" fmla="*/ 701 h 953"/>
                <a:gd name="T86" fmla="*/ 584 w 2780"/>
                <a:gd name="T87" fmla="*/ 695 h 953"/>
                <a:gd name="T88" fmla="*/ 572 w 2780"/>
                <a:gd name="T89" fmla="*/ 701 h 953"/>
                <a:gd name="T90" fmla="*/ 536 w 2780"/>
                <a:gd name="T91" fmla="*/ 731 h 953"/>
                <a:gd name="T92" fmla="*/ 444 w 2780"/>
                <a:gd name="T93" fmla="*/ 809 h 953"/>
                <a:gd name="T94" fmla="*/ 414 w 2780"/>
                <a:gd name="T95" fmla="*/ 821 h 953"/>
                <a:gd name="T96" fmla="*/ 390 w 2780"/>
                <a:gd name="T97" fmla="*/ 821 h 953"/>
                <a:gd name="T98" fmla="*/ 343 w 2780"/>
                <a:gd name="T99" fmla="*/ 827 h 953"/>
                <a:gd name="T100" fmla="*/ 217 w 2780"/>
                <a:gd name="T101" fmla="*/ 851 h 953"/>
                <a:gd name="T102" fmla="*/ 181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5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38BB6-5999-453F-A12C-71D5BE640F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9086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85 w 2780"/>
                <a:gd name="T1" fmla="*/ 18 h 953"/>
                <a:gd name="T2" fmla="*/ 2795 w 2780"/>
                <a:gd name="T3" fmla="*/ 24 h 953"/>
                <a:gd name="T4" fmla="*/ 2728 w 2780"/>
                <a:gd name="T5" fmla="*/ 102 h 953"/>
                <a:gd name="T6" fmla="*/ 2615 w 2780"/>
                <a:gd name="T7" fmla="*/ 156 h 953"/>
                <a:gd name="T8" fmla="*/ 2609 w 2780"/>
                <a:gd name="T9" fmla="*/ 222 h 953"/>
                <a:gd name="T10" fmla="*/ 2591 w 2780"/>
                <a:gd name="T11" fmla="*/ 246 h 953"/>
                <a:gd name="T12" fmla="*/ 2573 w 2780"/>
                <a:gd name="T13" fmla="*/ 252 h 953"/>
                <a:gd name="T14" fmla="*/ 2501 w 2780"/>
                <a:gd name="T15" fmla="*/ 210 h 953"/>
                <a:gd name="T16" fmla="*/ 2355 w 2780"/>
                <a:gd name="T17" fmla="*/ 192 h 953"/>
                <a:gd name="T18" fmla="*/ 2328 w 2780"/>
                <a:gd name="T19" fmla="*/ 186 h 953"/>
                <a:gd name="T20" fmla="*/ 2309 w 2780"/>
                <a:gd name="T21" fmla="*/ 192 h 953"/>
                <a:gd name="T22" fmla="*/ 2237 w 2780"/>
                <a:gd name="T23" fmla="*/ 228 h 953"/>
                <a:gd name="T24" fmla="*/ 2201 w 2780"/>
                <a:gd name="T25" fmla="*/ 240 h 953"/>
                <a:gd name="T26" fmla="*/ 2177 w 2780"/>
                <a:gd name="T27" fmla="*/ 246 h 953"/>
                <a:gd name="T28" fmla="*/ 2165 w 2780"/>
                <a:gd name="T29" fmla="*/ 258 h 953"/>
                <a:gd name="T30" fmla="*/ 2165 w 2780"/>
                <a:gd name="T31" fmla="*/ 276 h 953"/>
                <a:gd name="T32" fmla="*/ 2142 w 2780"/>
                <a:gd name="T33" fmla="*/ 300 h 953"/>
                <a:gd name="T34" fmla="*/ 2124 w 2780"/>
                <a:gd name="T35" fmla="*/ 312 h 953"/>
                <a:gd name="T36" fmla="*/ 2112 w 2780"/>
                <a:gd name="T37" fmla="*/ 324 h 953"/>
                <a:gd name="T38" fmla="*/ 2100 w 2780"/>
                <a:gd name="T39" fmla="*/ 336 h 953"/>
                <a:gd name="T40" fmla="*/ 2065 w 2780"/>
                <a:gd name="T41" fmla="*/ 342 h 953"/>
                <a:gd name="T42" fmla="*/ 1991 w 2780"/>
                <a:gd name="T43" fmla="*/ 336 h 953"/>
                <a:gd name="T44" fmla="*/ 1955 w 2780"/>
                <a:gd name="T45" fmla="*/ 330 h 953"/>
                <a:gd name="T46" fmla="*/ 1943 w 2780"/>
                <a:gd name="T47" fmla="*/ 342 h 953"/>
                <a:gd name="T48" fmla="*/ 1931 w 2780"/>
                <a:gd name="T49" fmla="*/ 354 h 953"/>
                <a:gd name="T50" fmla="*/ 1901 w 2780"/>
                <a:gd name="T51" fmla="*/ 360 h 953"/>
                <a:gd name="T52" fmla="*/ 1842 w 2780"/>
                <a:gd name="T53" fmla="*/ 342 h 953"/>
                <a:gd name="T54" fmla="*/ 1818 w 2780"/>
                <a:gd name="T55" fmla="*/ 342 h 953"/>
                <a:gd name="T56" fmla="*/ 1794 w 2780"/>
                <a:gd name="T57" fmla="*/ 354 h 953"/>
                <a:gd name="T58" fmla="*/ 1725 w 2780"/>
                <a:gd name="T59" fmla="*/ 425 h 953"/>
                <a:gd name="T60" fmla="*/ 1679 w 2780"/>
                <a:gd name="T61" fmla="*/ 569 h 953"/>
                <a:gd name="T62" fmla="*/ 1679 w 2780"/>
                <a:gd name="T63" fmla="*/ 593 h 953"/>
                <a:gd name="T64" fmla="*/ 1685 w 2780"/>
                <a:gd name="T65" fmla="*/ 641 h 953"/>
                <a:gd name="T66" fmla="*/ 1703 w 2780"/>
                <a:gd name="T67" fmla="*/ 659 h 953"/>
                <a:gd name="T68" fmla="*/ 1697 w 2780"/>
                <a:gd name="T69" fmla="*/ 671 h 953"/>
                <a:gd name="T70" fmla="*/ 1685 w 2780"/>
                <a:gd name="T71" fmla="*/ 683 h 953"/>
                <a:gd name="T72" fmla="*/ 1607 w 2780"/>
                <a:gd name="T73" fmla="*/ 689 h 953"/>
                <a:gd name="T74" fmla="*/ 1530 w 2780"/>
                <a:gd name="T75" fmla="*/ 629 h 953"/>
                <a:gd name="T76" fmla="*/ 1385 w 2780"/>
                <a:gd name="T77" fmla="*/ 587 h 953"/>
                <a:gd name="T78" fmla="*/ 1236 w 2780"/>
                <a:gd name="T79" fmla="*/ 671 h 953"/>
                <a:gd name="T80" fmla="*/ 1055 w 2780"/>
                <a:gd name="T81" fmla="*/ 731 h 953"/>
                <a:gd name="T82" fmla="*/ 852 w 2780"/>
                <a:gd name="T83" fmla="*/ 743 h 953"/>
                <a:gd name="T84" fmla="*/ 654 w 2780"/>
                <a:gd name="T85" fmla="*/ 701 h 953"/>
                <a:gd name="T86" fmla="*/ 594 w 2780"/>
                <a:gd name="T87" fmla="*/ 695 h 953"/>
                <a:gd name="T88" fmla="*/ 582 w 2780"/>
                <a:gd name="T89" fmla="*/ 701 h 953"/>
                <a:gd name="T90" fmla="*/ 546 w 2780"/>
                <a:gd name="T91" fmla="*/ 731 h 953"/>
                <a:gd name="T92" fmla="*/ 449 w 2780"/>
                <a:gd name="T93" fmla="*/ 809 h 953"/>
                <a:gd name="T94" fmla="*/ 419 w 2780"/>
                <a:gd name="T95" fmla="*/ 821 h 953"/>
                <a:gd name="T96" fmla="*/ 395 w 2780"/>
                <a:gd name="T97" fmla="*/ 821 h 953"/>
                <a:gd name="T98" fmla="*/ 348 w 2780"/>
                <a:gd name="T99" fmla="*/ 827 h 953"/>
                <a:gd name="T100" fmla="*/ 222 w 2780"/>
                <a:gd name="T101" fmla="*/ 851 h 953"/>
                <a:gd name="T102" fmla="*/ 18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9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9E8D8-D8F3-4954-8929-438BE3BAF3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95697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smtClean="0"/>
              <a:t>Гражданско-патриотическое воспитание предусматривает: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180975" y="1196975"/>
            <a:ext cx="5257800" cy="55451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1" u="sng" smtClean="0"/>
              <a:t>Шефство над ветеранами.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/>
              <a:t>    Дети не забывали о ветеранах целый год. Помогали летом. Посещали их  и проводили беседы в преддверии 65-годовщины Победы. Приглашали в школу на праздники. Участвовали в акциях «Звезды памяти», «Письмо ветерану», «Мой подарок ветерану» (см.приложение). Принимали участие в оформлении школьного фотоальбома «65 добрых дел»(см. приложение). Оформляли классные уголки «Тимуровец», «Ветеран живет рядом», «Учителя-ветераны», «Никто не забыт – ничто не забыто». Участвовали в конкурсе плакатов к празднику 9 мая. Писали сочинения и стихи о войне, о своих родных и знакомых «О тех, чья жизнь для нас пример». Участвовали в конкурсе авторских стихов в Карсуне Александра Белоногова и Марина Черняева. Их стихи вошли в сборник детских стихов, посвященных войне.</a:t>
            </a:r>
          </a:p>
        </p:txBody>
      </p:sp>
      <p:pic>
        <p:nvPicPr>
          <p:cNvPr id="25604" name="Picture 4" descr="img1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/>
          <a:stretch>
            <a:fillRect/>
          </a:stretch>
        </p:blipFill>
        <p:spPr>
          <a:xfrm>
            <a:off x="4932363" y="981075"/>
            <a:ext cx="4032250" cy="2762250"/>
          </a:xfrm>
        </p:spPr>
      </p:pic>
      <p:pic>
        <p:nvPicPr>
          <p:cNvPr id="25605" name="Picture 5" descr="Фото244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843338"/>
            <a:ext cx="3816350" cy="2862262"/>
          </a:xfrm>
        </p:spPr>
      </p:pic>
    </p:spTree>
    <p:extLst>
      <p:ext uri="{BB962C8B-B14F-4D97-AF65-F5344CB8AC3E}">
        <p14:creationId xmlns:p14="http://schemas.microsoft.com/office/powerpoint/2010/main" val="94417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smtClean="0"/>
              <a:t>Патриотизм начинается с любви и уважению к своей семье и родной школе. В течении этого года  наш класс дежурил по школе три раза. По итогам дежурства мы выпускали стенгазету «Молния». В третий раз мы выпустили настоящую газету «Молния», каждый класс получил номер этой газеты (см.приложение).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4787900" y="4724400"/>
            <a:ext cx="4105275" cy="1944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    </a:t>
            </a:r>
            <a:r>
              <a:rPr lang="ru-RU" sz="1600" smtClean="0"/>
              <a:t>Дежурные всегда на боевых постах. Работники гардероба и технический персонал выражал нам особую благодарность за добросовестное дежурство по школе.</a:t>
            </a:r>
          </a:p>
        </p:txBody>
      </p:sp>
      <p:pic>
        <p:nvPicPr>
          <p:cNvPr id="40964" name="Picture 4" descr="Изображение 07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700213"/>
            <a:ext cx="3816350" cy="2862262"/>
          </a:xfrm>
        </p:spPr>
      </p:pic>
      <p:pic>
        <p:nvPicPr>
          <p:cNvPr id="4096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3960812" cy="27384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 descr="Изображение 0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524375"/>
            <a:ext cx="3113088" cy="2333625"/>
          </a:xfrm>
        </p:spPr>
      </p:pic>
    </p:spTree>
    <p:extLst>
      <p:ext uri="{BB962C8B-B14F-4D97-AF65-F5344CB8AC3E}">
        <p14:creationId xmlns:p14="http://schemas.microsoft.com/office/powerpoint/2010/main" val="19876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В спортивно-оздоровительном направлении ребята принимали самое активное участие.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412875"/>
            <a:ext cx="4038600" cy="1541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/>
              <a:t>1.  Второй год наши мальчики выигрывают своих соперников по футболу, но награда, к сожалению , пока ищет своего героя.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932363" y="1341438"/>
            <a:ext cx="4038600" cy="1008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/>
              <a:t>2.В соревнованиях по волейболу и пионерболу также участвуют все. </a:t>
            </a:r>
          </a:p>
        </p:txBody>
      </p:sp>
      <p:pic>
        <p:nvPicPr>
          <p:cNvPr id="43013" name="Picture 7" descr="Изображение 1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708275"/>
            <a:ext cx="3240087" cy="242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8" descr="Изображение 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668838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9" descr="SDC102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3996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 descr="SDC102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35274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7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smtClean="0"/>
              <a:t>3.    В школе дважды проходил День здоровья. Ребята приняли участие в спортивных состязаниях и конкурсах плакатов по теме здорового образа жизни.</a:t>
            </a:r>
          </a:p>
        </p:txBody>
      </p:sp>
      <p:pic>
        <p:nvPicPr>
          <p:cNvPr id="44035" name="Picture 7" descr="SDC106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125538"/>
            <a:ext cx="3671888" cy="275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8" descr="SDC106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3600450" cy="2700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9" descr="SDC106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989388"/>
            <a:ext cx="3671887" cy="275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4" descr="SDC1061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005263"/>
            <a:ext cx="3671888" cy="275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290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6_Склон</vt:lpstr>
      <vt:lpstr>7_Склон</vt:lpstr>
      <vt:lpstr>1_Склон</vt:lpstr>
      <vt:lpstr>Гражданско-патриотическое воспитание предусматривает:</vt:lpstr>
      <vt:lpstr>Патриотизм начинается с любви и уважению к своей семье и родной школе. В течении этого года  наш класс дежурил по школе три раза. По итогам дежурства мы выпускали стенгазету «Молния». В третий раз мы выпустили настоящую газету «Молния», каждый класс получил номер этой газеты (см.приложение).</vt:lpstr>
      <vt:lpstr>В спортивно-оздоровительном направлении ребята принимали самое активное участие.</vt:lpstr>
      <vt:lpstr>3.    В школе дважды проходил День здоровья. Ребята приняли участие в спортивных состязаниях и конкурсах плакатов по теме здорового образа жизни.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2014-10-27T10:26:33Z</dcterms:created>
  <dcterms:modified xsi:type="dcterms:W3CDTF">2014-10-27T11:05:38Z</dcterms:modified>
</cp:coreProperties>
</file>