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E74EE-D907-4CC2-B5EF-6C086242A6CD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769E5-E9F1-40A4-A72E-71EB7AF41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714375" y="428625"/>
            <a:ext cx="7786688" cy="585787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1071538" y="714356"/>
            <a:ext cx="1571636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емиугольник 5"/>
          <p:cNvSpPr/>
          <p:nvPr/>
        </p:nvSpPr>
        <p:spPr>
          <a:xfrm>
            <a:off x="6500826" y="642918"/>
            <a:ext cx="1571636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>
            <a:off x="2786050" y="3500438"/>
            <a:ext cx="3429024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 l="11243" t="45451" r="67676" b="34320"/>
          <a:stretch>
            <a:fillRect/>
          </a:stretch>
        </p:blipFill>
        <p:spPr bwMode="auto">
          <a:xfrm>
            <a:off x="571472" y="428604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 cstate="print"/>
          <a:srcRect l="2118" t="2907" r="75038" b="70349"/>
          <a:stretch>
            <a:fillRect/>
          </a:stretch>
        </p:blipFill>
        <p:spPr bwMode="auto">
          <a:xfrm>
            <a:off x="3500430" y="500042"/>
            <a:ext cx="21431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3" cstate="print"/>
          <a:srcRect l="68935" t="44640" r="8876" b="34888"/>
          <a:stretch>
            <a:fillRect/>
          </a:stretch>
        </p:blipFill>
        <p:spPr bwMode="auto">
          <a:xfrm>
            <a:off x="6286512" y="500042"/>
            <a:ext cx="203136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4166 0.03955 L 0.20834 0.37266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07101 L -0.22605 0.37543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651 0.00393 L 0.3151 0.0039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714375" y="428625"/>
            <a:ext cx="7786688" cy="585787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1071538" y="714356"/>
            <a:ext cx="1571636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емиугольник 5"/>
          <p:cNvSpPr/>
          <p:nvPr/>
        </p:nvSpPr>
        <p:spPr>
          <a:xfrm>
            <a:off x="6500826" y="642918"/>
            <a:ext cx="1571636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>
            <a:off x="2786050" y="3500438"/>
            <a:ext cx="3429024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БАБА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 l="68935" t="44640" r="8876" b="34888"/>
          <a:stretch>
            <a:fillRect/>
          </a:stretch>
        </p:blipFill>
        <p:spPr bwMode="auto">
          <a:xfrm>
            <a:off x="785786" y="500042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4" cstate="print"/>
          <a:srcRect r="30752"/>
          <a:stretch>
            <a:fillRect/>
          </a:stretch>
        </p:blipFill>
        <p:spPr bwMode="auto">
          <a:xfrm>
            <a:off x="6143636" y="500042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3" cstate="print"/>
          <a:srcRect l="2118" t="2907" r="75038" b="70349"/>
          <a:stretch>
            <a:fillRect/>
          </a:stretch>
        </p:blipFill>
        <p:spPr bwMode="auto">
          <a:xfrm>
            <a:off x="3643306" y="500042"/>
            <a:ext cx="192882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4166 0.03955 L 0.20834 0.37266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07101 L -0.22605 0.37543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714375" y="428625"/>
            <a:ext cx="7786688" cy="585787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1071538" y="714356"/>
            <a:ext cx="1571636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емиугольник 5"/>
          <p:cNvSpPr/>
          <p:nvPr/>
        </p:nvSpPr>
        <p:spPr>
          <a:xfrm>
            <a:off x="6500826" y="642918"/>
            <a:ext cx="1571636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>
            <a:off x="2786050" y="3500438"/>
            <a:ext cx="3429024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 l="68935" t="44640" r="8876" b="34888"/>
          <a:stretch>
            <a:fillRect/>
          </a:stretch>
        </p:blipFill>
        <p:spPr bwMode="auto">
          <a:xfrm>
            <a:off x="6429388" y="500042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4" cstate="print"/>
          <a:srcRect r="30752"/>
          <a:stretch>
            <a:fillRect/>
          </a:stretch>
        </p:blipFill>
        <p:spPr bwMode="auto">
          <a:xfrm>
            <a:off x="857224" y="500042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3" cstate="print"/>
          <a:srcRect l="2118" t="2907" r="75038" b="70349"/>
          <a:stretch>
            <a:fillRect/>
          </a:stretch>
        </p:blipFill>
        <p:spPr bwMode="auto">
          <a:xfrm>
            <a:off x="3643306" y="500042"/>
            <a:ext cx="192882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4166 0.03955 L 0.20834 0.37266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07101 L -0.22605 0.37543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-0.30052 0.0032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714375" y="428625"/>
            <a:ext cx="7786688" cy="585787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1071538" y="714356"/>
            <a:ext cx="1571636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емиугольник 5"/>
          <p:cNvSpPr/>
          <p:nvPr/>
        </p:nvSpPr>
        <p:spPr>
          <a:xfrm>
            <a:off x="6500826" y="642918"/>
            <a:ext cx="1571636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>
            <a:off x="2786050" y="3500438"/>
            <a:ext cx="3429024" cy="1428760"/>
          </a:xfrm>
          <a:prstGeom prst="heptag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ЛУЖА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 cstate="print"/>
          <a:srcRect r="30752"/>
          <a:stretch>
            <a:fillRect/>
          </a:stretch>
        </p:blipFill>
        <p:spPr bwMode="auto">
          <a:xfrm>
            <a:off x="714348" y="500042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4" cstate="print"/>
          <a:srcRect l="2118" t="2907" r="75038" b="70349"/>
          <a:stretch>
            <a:fillRect/>
          </a:stretch>
        </p:blipFill>
        <p:spPr bwMode="auto">
          <a:xfrm>
            <a:off x="3643306" y="357166"/>
            <a:ext cx="192882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4" cstate="print"/>
          <a:srcRect l="11243" t="45451" r="67676" b="34320"/>
          <a:stretch>
            <a:fillRect/>
          </a:stretch>
        </p:blipFill>
        <p:spPr bwMode="auto">
          <a:xfrm>
            <a:off x="6215074" y="500042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4166 0.03955 L 0.20834 0.37266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07101 L -0.22605 0.37543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29288 0.0032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12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dcterms:created xsi:type="dcterms:W3CDTF">2014-04-24T00:16:22Z</dcterms:created>
  <dcterms:modified xsi:type="dcterms:W3CDTF">2014-04-24T23:16:41Z</dcterms:modified>
</cp:coreProperties>
</file>