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263A35"/>
    <a:srgbClr val="3E4D1F"/>
    <a:srgbClr val="0058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-96" y="-492"/>
      </p:cViewPr>
      <p:guideLst>
        <p:guide orient="horz" pos="142"/>
        <p:guide orient="horz" pos="595"/>
        <p:guide pos="158"/>
        <p:guide pos="56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FB835-5BE3-4280-A99C-67445203DC24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DA244-EA3D-442A-9498-965308A0E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>
              <a:defRPr>
                <a:ln w="19050">
                  <a:solidFill>
                    <a:schemeClr val="bg1"/>
                  </a:solidFill>
                </a:ln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5248276"/>
            <a:ext cx="6858048" cy="103824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ln w="19050">
                  <a:solidFill>
                    <a:schemeClr val="bg1"/>
                  </a:solidFill>
                </a:ln>
                <a:solidFill>
                  <a:srgbClr val="263A3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E4D1F"/>
                </a:solidFill>
              </a:defRPr>
            </a:lvl1pPr>
            <a:lvl2pPr>
              <a:defRPr sz="2400">
                <a:solidFill>
                  <a:srgbClr val="3E4D1F"/>
                </a:solidFill>
              </a:defRPr>
            </a:lvl2pPr>
            <a:lvl3pPr>
              <a:defRPr sz="2000">
                <a:solidFill>
                  <a:srgbClr val="3E4D1F"/>
                </a:solidFill>
              </a:defRPr>
            </a:lvl3pPr>
            <a:lvl4pPr>
              <a:defRPr sz="1800">
                <a:solidFill>
                  <a:srgbClr val="3E4D1F"/>
                </a:solidFill>
              </a:defRPr>
            </a:lvl4pPr>
            <a:lvl5pPr>
              <a:defRPr sz="1800">
                <a:solidFill>
                  <a:srgbClr val="3E4D1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E4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E4D1F"/>
                </a:solidFill>
              </a:defRPr>
            </a:lvl1pPr>
            <a:lvl2pPr>
              <a:defRPr sz="2000">
                <a:solidFill>
                  <a:srgbClr val="3E4D1F"/>
                </a:solidFill>
              </a:defRPr>
            </a:lvl2pPr>
            <a:lvl3pPr>
              <a:defRPr sz="1800">
                <a:solidFill>
                  <a:srgbClr val="3E4D1F"/>
                </a:solidFill>
              </a:defRPr>
            </a:lvl3pPr>
            <a:lvl4pPr>
              <a:defRPr sz="1600">
                <a:solidFill>
                  <a:srgbClr val="3E4D1F"/>
                </a:solidFill>
              </a:defRPr>
            </a:lvl4pPr>
            <a:lvl5pPr>
              <a:defRPr sz="1600">
                <a:solidFill>
                  <a:srgbClr val="3E4D1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2399B3D-30A3-45A4-A66C-481034442797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 w="19050">
            <a:solidFill>
              <a:schemeClr val="bg1"/>
            </a:solidFill>
          </a:ln>
          <a:solidFill>
            <a:srgbClr val="00206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002060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00206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ПОСТУПИТЬ?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ВОЙНА</a:t>
            </a:r>
            <a:endParaRPr lang="ru-RU" dirty="0"/>
          </a:p>
        </p:txBody>
      </p:sp>
      <p:pic>
        <p:nvPicPr>
          <p:cNvPr id="2050" name="Picture 2" descr="C:\Documents and Settings\Секрктарь\Мои документы\Download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5779892" cy="3952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РАСИЗМ</a:t>
            </a:r>
            <a:endParaRPr lang="ru-RU" dirty="0"/>
          </a:p>
        </p:txBody>
      </p:sp>
      <p:pic>
        <p:nvPicPr>
          <p:cNvPr id="6146" name="Picture 2" descr="H:\К кл.часу\imgpreview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19037"/>
            <a:ext cx="4104456" cy="5370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71913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2786058"/>
            <a:ext cx="8677275" cy="37147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исследовать ситуации, в которых нетерпимость может проявляться в повседневной жизни, и возможные способы реакции в таких случаях.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705678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Комментарий к </a:t>
            </a:r>
            <a:br>
              <a:rPr lang="ru-RU" i="1" dirty="0" smtClean="0"/>
            </a:br>
            <a:r>
              <a:rPr lang="ru-RU" i="1" dirty="0" smtClean="0"/>
              <a:t>вашему выбору: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– Что выиграют в каждом из выбранных вариантов те, кто вовлечен в ситуацию?</a:t>
            </a:r>
            <a:endParaRPr lang="ru-RU" dirty="0" smtClean="0"/>
          </a:p>
          <a:p>
            <a:r>
              <a:rPr lang="ru-RU" i="1" dirty="0" smtClean="0"/>
              <a:t>– Что проиграют в каждом варианте те, кто вовлечен в ситуацию?</a:t>
            </a:r>
            <a:endParaRPr lang="ru-RU" dirty="0" smtClean="0"/>
          </a:p>
          <a:p>
            <a:r>
              <a:rPr lang="ru-RU" i="1" dirty="0" smtClean="0"/>
              <a:t>– Могут ли быть какие-то еще пути решения, кроме предложенных?</a:t>
            </a:r>
            <a:endParaRPr lang="ru-RU" dirty="0" smtClean="0"/>
          </a:p>
          <a:p>
            <a:r>
              <a:rPr lang="ru-RU" i="1" dirty="0" smtClean="0"/>
              <a:t>– Кто может помочь разрешить ситуацию?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99" y="225425"/>
            <a:ext cx="8712201" cy="719138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КЛИЧКИ</a:t>
            </a:r>
            <a:endParaRPr lang="ru-RU" sz="4000" dirty="0"/>
          </a:p>
        </p:txBody>
      </p:sp>
      <p:pic>
        <p:nvPicPr>
          <p:cNvPr id="1026" name="Picture 2" descr="H:\К кл.часу\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052736"/>
            <a:ext cx="8640960" cy="54977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ПРЕДРАССУДКИ</a:t>
            </a:r>
            <a:endParaRPr lang="ru-RU" dirty="0"/>
          </a:p>
        </p:txBody>
      </p:sp>
      <p:pic>
        <p:nvPicPr>
          <p:cNvPr id="2050" name="Picture 2" descr="H:\К кл.часу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111110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БОЙКОТ</a:t>
            </a:r>
            <a:endParaRPr lang="ru-RU" dirty="0"/>
          </a:p>
        </p:txBody>
      </p:sp>
      <p:pic>
        <p:nvPicPr>
          <p:cNvPr id="3074" name="Picture 2" descr="H:\К кл.часу\imgpreview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19268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СВАСТИКА</a:t>
            </a:r>
            <a:endParaRPr lang="ru-RU" dirty="0"/>
          </a:p>
        </p:txBody>
      </p:sp>
      <p:pic>
        <p:nvPicPr>
          <p:cNvPr id="4098" name="Picture 2" descr="H:\К кл.часу\imgpreview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6059"/>
            <a:ext cx="5472608" cy="4098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СКИНХЕДЫ</a:t>
            </a:r>
            <a:endParaRPr lang="ru-RU" dirty="0"/>
          </a:p>
        </p:txBody>
      </p:sp>
      <p:pic>
        <p:nvPicPr>
          <p:cNvPr id="5122" name="Picture 2" descr="H:\К кл.часу\imgpreview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338014"/>
            <a:ext cx="3384376" cy="516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АНЕКДОТЫ</a:t>
            </a:r>
            <a:endParaRPr lang="ru-RU" dirty="0"/>
          </a:p>
        </p:txBody>
      </p:sp>
      <p:pic>
        <p:nvPicPr>
          <p:cNvPr id="1026" name="Picture 2" descr="F:\К кл.часу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23210" y="1643050"/>
            <a:ext cx="5503290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ист с вопросами и ответами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 с вопросами и ответами</Template>
  <TotalTime>0</TotalTime>
  <Words>89</Words>
  <Application>Microsoft Office PowerPoint</Application>
  <PresentationFormat>Экран (4:3)</PresentationFormat>
  <Paragraphs>21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Лист с вопросами и ответами</vt:lpstr>
      <vt:lpstr>КАК ПОСТУПИТЬ?</vt:lpstr>
      <vt:lpstr>ЦЕЛЬ:</vt:lpstr>
      <vt:lpstr>Комментарий к  вашему выбору: </vt:lpstr>
      <vt:lpstr>КЛИЧКИ</vt:lpstr>
      <vt:lpstr>ПРЕДРАССУДКИ</vt:lpstr>
      <vt:lpstr>БОЙКОТ</vt:lpstr>
      <vt:lpstr>СВАСТИКА</vt:lpstr>
      <vt:lpstr>СКИНХЕДЫ</vt:lpstr>
      <vt:lpstr>АНЕКДОТЫ</vt:lpstr>
      <vt:lpstr>ВОЙНА</vt:lpstr>
      <vt:lpstr>РАСИЗМ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2010-03-11T13:20:49Z</dcterms:created>
  <dcterms:modified xsi:type="dcterms:W3CDTF">2014-03-14T08:58:00Z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TC103626631049</vt:lpwstr>
  </property>
</Properties>
</file>