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"/>
  </p:notesMasterIdLst>
  <p:sldIdLst>
    <p:sldId id="267" r:id="rId3"/>
    <p:sldId id="260" r:id="rId4"/>
    <p:sldId id="261" r:id="rId5"/>
    <p:sldId id="266" r:id="rId6"/>
    <p:sldId id="25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0033"/>
    <a:srgbClr val="D60093"/>
    <a:srgbClr val="33CC33"/>
    <a:srgbClr val="CCCCFF"/>
    <a:srgbClr val="CCFFCC"/>
    <a:srgbClr val="FF33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 autoAdjust="0"/>
    <p:restoredTop sz="96597" autoAdjust="0"/>
  </p:normalViewPr>
  <p:slideViewPr>
    <p:cSldViewPr>
      <p:cViewPr>
        <p:scale>
          <a:sx n="66" d="100"/>
          <a:sy n="66" d="100"/>
        </p:scale>
        <p:origin x="-160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C5D5DF-736C-40B1-82A5-3553485B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9AD2-D5B5-4250-8AA9-E8556695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8283-56CD-4A9B-B2BD-0D3CF3681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E749-1347-4D85-BEB6-1D66EFEBB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7DC2-039C-4940-A339-63405CB84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7F34-E9C1-41C1-98D3-2D47357AF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B730-6FBC-4C8C-ABCF-ED574FA11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7C1E-9826-48B8-99AB-37720499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E859-05C3-4868-8733-35FD8E424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0310-789B-4C1D-AB1F-AD5A73F0F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5B7B-D78C-499D-B53C-024CC0993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FF26-791E-43DB-B3D9-BA6CF3E48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241CB-FA22-4EDE-BA31-173C7D818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051D-15FA-4828-ACE6-514C2F41A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A72A-FA23-42F5-A92E-06200F169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06D2-34E5-4E96-AADD-13255064D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22E3-200F-4A5E-9C01-C85D1E7AB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6AEC6-47AF-454B-A87E-096AE0980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41CE-9F94-4A8B-8A37-13C65377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B473-D2BC-46E2-9090-F38757DF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274F-69DA-41E9-B6F4-5C0883B0E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7BE8-CDC6-44ED-AE82-F71B17E69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A71B-A805-451B-86DC-783E31A1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27FD1D-6EEE-4616-A971-BAAA4C986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1BE53E2-AD47-40E3-BF8E-3E817B2C4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userpk\Desktop\&#1053;&#1086;&#1074;&#1072;&#1103;%20&#1087;&#1072;&#1087;&#1082;&#1072;\17-06-2014_18-09-01\poly535.mi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Users\userpk\Desktop\&#1053;&#1086;&#1074;&#1072;&#1103;%20&#1087;&#1072;&#1087;&#1082;&#1072;\17-06-2014_18-09-01\poly568.mid" TargetMode="Externa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6.png"/><Relationship Id="rId5" Type="http://schemas.openxmlformats.org/officeDocument/2006/relationships/image" Target="../media/image7.jpeg"/><Relationship Id="rId15" Type="http://schemas.openxmlformats.org/officeDocument/2006/relationships/image" Target="../media/image4.png"/><Relationship Id="rId23" Type="http://schemas.openxmlformats.org/officeDocument/2006/relationships/image" Target="../media/image23.png"/><Relationship Id="rId10" Type="http://schemas.openxmlformats.org/officeDocument/2006/relationships/hyperlink" Target="file:///F:\&#1055;&#1088;&#1077;&#1079;&#1077;&#1085;&#1090;&#1072;&#1094;&#1080;&#1103;%20&#1070;&#1083;&#1103;.ppt" TargetMode="External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pk\Desktop\&#1053;&#1086;&#1074;&#1072;&#1103;%20&#1087;&#1072;&#1087;&#1082;&#1072;\17-06-2014_18-09-01\rooperiin.mid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0" Type="http://schemas.openxmlformats.org/officeDocument/2006/relationships/image" Target="../media/image10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pk\Desktop\&#1053;&#1086;&#1074;&#1072;&#1103;%20&#1087;&#1072;&#1087;&#1082;&#1072;\17-06-2014_18-09-01\wasntme.mid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slide" Target="slide5.xml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pk\Desktop\&#1053;&#1086;&#1074;&#1072;&#1103;%20&#1087;&#1072;&#1087;&#1082;&#1072;\17-06-2014_18-09-01\poly535.mid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gif"/><Relationship Id="rId4" Type="http://schemas.openxmlformats.org/officeDocument/2006/relationships/image" Target="../media/image35.png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2420938"/>
            <a:ext cx="8496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0066CC"/>
                </a:solidFill>
                <a:latin typeface="Algerian" pitchFamily="82" charset="0"/>
              </a:rPr>
              <a:t>       </a:t>
            </a:r>
            <a:endParaRPr lang="ru-RU" sz="4400" b="1">
              <a:solidFill>
                <a:srgbClr val="0066CC"/>
              </a:solidFill>
              <a:latin typeface="Algerian" pitchFamily="8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03575" y="50847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660066"/>
                </a:solidFill>
                <a:latin typeface="Arial" charset="0"/>
              </a:rPr>
              <a:t>Коррекционно-развивающее занятие</a:t>
            </a:r>
            <a:r>
              <a:rPr lang="ru-RU" sz="1600">
                <a:latin typeface="Arial" charset="0"/>
              </a:rPr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88" y="5013325"/>
            <a:ext cx="6608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rgbClr val="660066"/>
                </a:solidFill>
                <a:latin typeface="Arial" charset="0"/>
              </a:rPr>
              <a:t>ГДОУ </a:t>
            </a:r>
            <a:r>
              <a:rPr lang="ru-RU" sz="1800" dirty="0" err="1">
                <a:solidFill>
                  <a:srgbClr val="660066"/>
                </a:solidFill>
                <a:latin typeface="Arial" charset="0"/>
              </a:rPr>
              <a:t>д</a:t>
            </a:r>
            <a:r>
              <a:rPr lang="ru-RU" sz="1800" dirty="0">
                <a:solidFill>
                  <a:srgbClr val="660066"/>
                </a:solidFill>
                <a:latin typeface="Arial" charset="0"/>
              </a:rPr>
              <a:t>/с №30 Калининского района </a:t>
            </a:r>
          </a:p>
          <a:p>
            <a:pPr algn="ctr"/>
            <a:r>
              <a:rPr lang="ru-RU" sz="1800" dirty="0">
                <a:solidFill>
                  <a:srgbClr val="660066"/>
                </a:solidFill>
                <a:latin typeface="Arial" charset="0"/>
              </a:rPr>
              <a:t>Учитель-дефектолог Тараканова Юлия Юрьевна</a:t>
            </a:r>
          </a:p>
          <a:p>
            <a:endParaRPr lang="ru-RU" sz="18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03575" y="573405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660066"/>
                </a:solidFill>
                <a:latin typeface="Arial" charset="0"/>
              </a:rPr>
              <a:t>    2007 год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124075" y="1700213"/>
            <a:ext cx="4610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Весенние приключения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771775" y="2420938"/>
            <a:ext cx="2962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щенка Листика</a:t>
            </a:r>
          </a:p>
        </p:txBody>
      </p:sp>
      <p:pic>
        <p:nvPicPr>
          <p:cNvPr id="17417" name="Picture 9" descr="Дерев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3284538"/>
            <a:ext cx="10810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 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3068638"/>
            <a:ext cx="752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 gif 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1600" y="395605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 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3200" y="4038600"/>
            <a:ext cx="717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oly535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04250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2701" fill="hold"/>
                                        <p:tgtEl>
                                          <p:spTgt spid="17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7"/>
                </p:tgtEl>
              </p:cMediaNode>
            </p:audio>
          </p:childTnLst>
        </p:cTn>
      </p:par>
    </p:tnLst>
    <p:bldLst>
      <p:bldP spid="17415" grpId="0" animBg="1"/>
      <p:bldP spid="17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сканирование0003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533400" y="762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686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Весенние приключения щенка Листика</a:t>
            </a:r>
          </a:p>
        </p:txBody>
      </p:sp>
      <p:pic>
        <p:nvPicPr>
          <p:cNvPr id="6153" name="Picture 9" descr="rodo-redwoods-1024x76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04800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 gif 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00" y="838200"/>
            <a:ext cx="6858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 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2800" y="457200"/>
            <a:ext cx="2895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838200"/>
            <a:ext cx="8001000" cy="887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chemeClr val="accent2"/>
                </a:solidFill>
              </a:rPr>
              <a:t>  Наступила весна. Дни становились                          всё теплее и длиннее. Однажды утром листик проснулся                          и не узнал ничего вокруг. Ярко светило солнце, зеленела                                  трава, пели птицы.           . Полянка, рядом с домом, где жил                              Листик, ожила.  Над  цветами порхали бабочки, в траве                          копошились жуки, стрекотали кузнечики.  Листик родился осенью и видел как кружатся в воздухе и ложатся на землю разноцветные листья. Он очень любил за ними гоняться, поэтому его и прозвали Листиком.  Но  такого  он ещё не видел. Щенок так увлёкся, бегая  за  бабочками, что не заметил как убежал далеко от дома. Место было незнакомое и Листик очень испугался, но тут один красивый, порхающий цветок сказал:                                                                                                               - Не расстраивайся, я помогу тебе добраться до дома, но ты за это должен                                                                                                                                   отгадать мои загадки. Согласен?                                                                                 – Конечно согласен, ответил листик! - И отправился в сказочное путешествие                                                                                					со своим новым другом.</a:t>
            </a:r>
          </a:p>
          <a:p>
            <a:pPr>
              <a:spcBef>
                <a:spcPct val="50000"/>
              </a:spcBef>
            </a:pPr>
            <a:r>
              <a:rPr lang="ru-RU" sz="1800" dirty="0">
                <a:solidFill>
                  <a:schemeClr val="accent2"/>
                </a:solidFill>
              </a:rPr>
              <a:t>                                                                       </a:t>
            </a:r>
          </a:p>
          <a:p>
            <a:pPr>
              <a:spcBef>
                <a:spcPct val="50000"/>
              </a:spcBef>
            </a:pPr>
            <a:endParaRPr lang="ru-RU" sz="18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6158" name="Picture 14" descr="сканирование000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772025"/>
            <a:ext cx="24384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сканирование0020">
            <a:hlinkClick r:id="rId10" action="ppaction://hlinkpres?slideindex=3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1242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 gif B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48600" y="45656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сканирование0006">
            <a:hlinkClick r:id="rId10" action="ppaction://hlinkpres?slideindex=10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сканирование002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7338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 gif B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276600" y="4946650"/>
            <a:ext cx="228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657600" y="5421313"/>
            <a:ext cx="52578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>
                <a:solidFill>
                  <a:srgbClr val="009900"/>
                </a:solidFill>
              </a:rPr>
              <a:t>Скажи, кого Листик увидел на полянке?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>
                <a:solidFill>
                  <a:srgbClr val="009900"/>
                </a:solidFill>
              </a:rPr>
              <a:t>Как назвать их одним словом?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>
                <a:solidFill>
                  <a:srgbClr val="009900"/>
                </a:solidFill>
              </a:rPr>
              <a:t>Кого Листик назвал «порхающим красивым цветком»?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1600">
              <a:solidFill>
                <a:srgbClr val="009900"/>
              </a:solidFill>
            </a:endParaRPr>
          </a:p>
        </p:txBody>
      </p:sp>
      <p:pic>
        <p:nvPicPr>
          <p:cNvPr id="4111" name="Picture 26" descr="сканирование0022">
            <a:hlinkClick r:id="rId10" action="ppaction://hlinkpres?slideindex=11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114800"/>
            <a:ext cx="457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7" descr="сканирование0023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0"/>
            <a:ext cx="762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30" descr="сканирование0024">
            <a:hlinkClick r:id="rId10" action="ppaction://hlinkpres?slideindex=5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724400"/>
            <a:ext cx="838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сканирование0025">
            <a:hlinkClick r:id="rId10" action="ppaction://hlinkpres?slideindex=4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581400"/>
            <a:ext cx="53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4" descr="сканирование0034">
            <a:hlinkClick r:id="rId10" action="ppaction://hlinkpres?slideindex=6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E0F2F5"/>
              </a:clrFrom>
              <a:clrTo>
                <a:srgbClr val="E0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724400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5" descr="сканирование0012">
            <a:hlinkClick r:id="rId10" action="ppaction://hlinkpres?slideindex=7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748338"/>
            <a:ext cx="457200" cy="3286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117" name="Picture 36" descr="NA00864_">
            <a:hlinkClick r:id="rId10" action="ppaction://hlinkpres?slideindex=8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5638800" y="50292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37" descr="сканирование0050">
            <a:hlinkClick r:id="rId10" action="ppaction://hlinkpres?slideindex=9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334000"/>
            <a:ext cx="6016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oly568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8675688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2767" fill="hold"/>
                                        <p:tgtEl>
                                          <p:spTgt spid="6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2"/>
                </p:tgtEl>
              </p:cMediaNode>
            </p:audio>
          </p:childTnLst>
        </p:cTn>
      </p:par>
    </p:tnLst>
    <p:bldLst>
      <p:bldP spid="6148" grpId="0" animBg="1"/>
      <p:bldP spid="6157" grpId="0" autoUpdateAnimBg="0"/>
      <p:bldP spid="61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7" descr="сканирование00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412875"/>
            <a:ext cx="4462463" cy="466407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173" name="Picture 1029" descr="сканирование00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029200"/>
            <a:ext cx="533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сканирование00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303588"/>
            <a:ext cx="6858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033"/>
          <p:cNvSpPr txBox="1">
            <a:spLocks noChangeArrowheads="1"/>
          </p:cNvSpPr>
          <p:nvPr/>
        </p:nvSpPr>
        <p:spPr bwMode="auto">
          <a:xfrm>
            <a:off x="685800" y="228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endParaRPr lang="ru-RU"/>
          </a:p>
        </p:txBody>
      </p:sp>
      <p:pic>
        <p:nvPicPr>
          <p:cNvPr id="5126" name="Picture 1034" descr=" 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4294188"/>
            <a:ext cx="20574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035" descr="сканирование002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419600"/>
            <a:ext cx="6858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036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</a:rPr>
              <a:t>На полянке спрятались насекомые. Помоги щенку найти их.</a:t>
            </a:r>
          </a:p>
        </p:txBody>
      </p:sp>
      <p:pic>
        <p:nvPicPr>
          <p:cNvPr id="7181" name="Picture 1037" descr=" gif B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9000" y="4090988"/>
            <a:ext cx="685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041" descr="сканирование002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916113"/>
            <a:ext cx="685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Text Box 1052"/>
          <p:cNvSpPr txBox="1">
            <a:spLocks noChangeArrowheads="1"/>
          </p:cNvSpPr>
          <p:nvPr/>
        </p:nvSpPr>
        <p:spPr bwMode="auto">
          <a:xfrm>
            <a:off x="1042988" y="299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Молодец!!!</a:t>
            </a:r>
          </a:p>
        </p:txBody>
      </p:sp>
      <p:pic>
        <p:nvPicPr>
          <p:cNvPr id="5132" name="Picture 1053" descr=" 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62800" y="533400"/>
            <a:ext cx="1981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rooperii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8887" fill="hold"/>
                                        <p:tgtEl>
                                          <p:spTgt spid="7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41618E-6 L -0.82691 -0.4719 " pathEditMode="relative" ptsTypes="AA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16185E-6 C -0.25364 -0.02867 -0.50711 -0.05711 -0.51024 -0.09248 C -0.51336 -0.12786 -0.05069 -0.14474 -0.01874 -0.21202 C 0.0132 -0.27931 -0.25659 -0.44971 -0.31874 -0.49665 C -0.38107 -0.54358 -0.37916 -0.49549 -0.39149 -0.49433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C -0.00035 -0.00347 -0.00053 -0.0222 -0.00348 -0.02936 C -0.01268 -0.05133 -0.01702 -0.05017 -0.03056 -0.06543 C -0.04757 -0.08462 -0.06615 -0.0978 -0.0882 -0.10381 C -0.12171 -0.10266 -0.1448 -0.11191 -0.17118 -0.0948 C -0.17622 -0.08462 -0.18455 -0.07376 -0.19323 -0.06983 C -0.20122 -0.05503 -0.21094 -0.04208 -0.21875 -0.02705 C -0.22101 -0.01757 -0.22674 -0.01387 -0.22882 -0.00439 C -0.22952 -0.00139 -0.22987 0.00162 -0.23056 0.00463 C -0.2316 0.00925 -0.23403 0.01804 -0.23403 0.01804 C -0.23351 0.02705 -0.23403 0.03653 -0.2323 0.04532 C -0.22934 0.05965 -0.2066 0.0622 -0.19844 0.06335 C -0.1875 0.06243 -0.16007 0.06451 -0.14757 0.05642 C -0.13612 0.04879 -0.13125 0.03214 -0.12032 0.02497 C -0.11372 0.01318 -0.10955 0.00069 -0.10678 -0.01341 C -0.1073 -0.03306 -0.10747 -0.05248 -0.10851 -0.07214 C -0.10868 -0.07607 -0.10903 -0.08 -0.11025 -0.08347 C -0.11129 -0.08624 -0.11389 -0.08763 -0.11528 -0.09017 C -0.11771 -0.09457 -0.11858 -0.10081 -0.12205 -0.10381 C -0.12952 -0.11029 -0.13559 -0.11884 -0.14237 -0.12624 C -0.14671 -0.13087 -0.15764 -0.13526 -0.15764 -0.13526 C -0.16424 -0.14127 -0.17188 -0.14451 -0.17969 -0.14659 C -0.18646 -0.14821 -0.2 -0.15121 -0.2 -0.15121 C -0.22292 -0.15006 -0.24827 -0.15098 -0.27118 -0.14428 C -0.28178 -0.14127 -0.29028 -0.13179 -0.3 -0.12624 C -0.30643 -0.12254 -0.31355 -0.12023 -0.32032 -0.11722 C -0.32743 -0.11399 -0.3316 -0.10451 -0.33733 -0.09919 C -0.34046 -0.09642 -0.34428 -0.09526 -0.34757 -0.09248 C -0.35087 -0.08578 -0.35417 -0.07884 -0.35764 -0.07214 C -0.35886 -0.06983 -0.36007 -0.06774 -0.36112 -0.06543 C -0.36233 -0.06312 -0.36441 -0.0585 -0.36441 -0.0585 C -0.36684 -0.04555 -0.36875 -0.04116 -0.37466 -0.02936 C -0.37587 -0.02705 -0.37674 -0.02474 -0.37796 -0.02243 C -0.379 -0.02011 -0.38143 -0.01572 -0.38143 -0.01572 C -0.38351 -0.00439 -0.38473 0.00162 -0.38473 0.01364 " pathEditMode="relative" ptsTypes="ffffffffffffffffffffffffffffffffffA">
                                      <p:cBhvr>
                                        <p:cTn id="3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24855E-7 L -0.62205 -0.20971 " pathEditMode="relative" ptsTypes="AA">
                                      <p:cBhvr>
                                        <p:cTn id="3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2"/>
                </p:tgtEl>
              </p:cMediaNode>
            </p:audio>
          </p:childTnLst>
        </p:cTn>
      </p:par>
    </p:tnLst>
    <p:bldLst>
      <p:bldP spid="7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сканирование0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3068638"/>
            <a:ext cx="14557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сканирование00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836613"/>
            <a:ext cx="15065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сканирование00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765175"/>
            <a:ext cx="15097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Помоги Листику расставить фотографии по порядку.</a:t>
            </a:r>
          </a:p>
        </p:txBody>
      </p:sp>
      <p:pic>
        <p:nvPicPr>
          <p:cNvPr id="6150" name="Picture 13" descr=" 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5308600"/>
            <a:ext cx="16002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 gif 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09800" y="4953000"/>
            <a:ext cx="685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3635375" y="1700213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Молодец!!!</a:t>
            </a:r>
          </a:p>
        </p:txBody>
      </p:sp>
      <p:pic>
        <p:nvPicPr>
          <p:cNvPr id="12314" name="wasntme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042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47  C 0 -0.24105  0.069 -0.33295  0.125 -0.33295  L 0.25 -0.33295  E" pathEditMode="relative" ptsTypes="">
                                      <p:cBhvr>
                                        <p:cTn id="18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032" fill="hold"/>
                                        <p:tgtEl>
                                          <p:spTgt spid="12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9769E-6 L -0.2757 -4.79769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39 0.14312 L -0.35729 0.33179 " pathEditMode="relative" ptsTypes="AA">
                                      <p:cBhvr>
                                        <p:cTn id="3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16 0.13942 L 0.64219 0.32832 " pathEditMode="relative" ptsTypes="AA">
                                      <p:cBhvr>
                                        <p:cTn id="3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4"/>
                </p:tgtEl>
              </p:cMediaNode>
            </p:audio>
          </p:childTnLst>
        </p:cTn>
      </p:par>
    </p:tnLst>
    <p:bldLst>
      <p:bldP spid="123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4" descr="сканирование00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143000"/>
            <a:ext cx="4876800" cy="4537075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079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Помогите</a:t>
            </a:r>
            <a:r>
              <a:rPr lang="ru-RU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Листику найти двух одинаковых бабочек.</a:t>
            </a:r>
          </a:p>
        </p:txBody>
      </p:sp>
      <p:pic>
        <p:nvPicPr>
          <p:cNvPr id="3080" name="Picture 8" descr="сканирование000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5EF"/>
              </a:clrFrom>
              <a:clrTo>
                <a:srgbClr val="FCF5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600200"/>
            <a:ext cx="685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сканирование000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8F0"/>
              </a:clrFrom>
              <a:clrTo>
                <a:srgbClr val="FEF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сканирование000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8F0"/>
              </a:clrFrom>
              <a:clrTo>
                <a:srgbClr val="FEF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286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сканирование000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8F0"/>
              </a:clrFrom>
              <a:clrTo>
                <a:srgbClr val="FEF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143000"/>
            <a:ext cx="609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660033"/>
                </a:solidFill>
              </a:rPr>
              <a:t> </a:t>
            </a:r>
            <a:r>
              <a:rPr lang="en-US" b="1">
                <a:solidFill>
                  <a:srgbClr val="660033"/>
                </a:solidFill>
              </a:rPr>
              <a:t>  </a:t>
            </a:r>
            <a:r>
              <a:rPr lang="ru-RU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Молодец</a:t>
            </a:r>
            <a:r>
              <a:rPr lang="ru-RU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!!!</a:t>
            </a:r>
          </a:p>
        </p:txBody>
      </p:sp>
      <p:pic>
        <p:nvPicPr>
          <p:cNvPr id="3088" name="Picture 16" descr="сканирование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9F0"/>
              </a:clrFrom>
              <a:clrTo>
                <a:srgbClr val="FFF9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143000"/>
            <a:ext cx="609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7" descr=" 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7088" y="4581525"/>
            <a:ext cx="19970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 gif B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66800" y="2590800"/>
            <a:ext cx="14478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сканирование000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8F0"/>
              </a:clrFrom>
              <a:clrTo>
                <a:srgbClr val="FEF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143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3" descr="сканирование00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495800"/>
            <a:ext cx="5334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4" descr="сканирование00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76800"/>
            <a:ext cx="457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oly535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604250" y="62452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2701" fill="hold"/>
                                        <p:tgtEl>
                                          <p:spTgt spid="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6"/>
                </p:tgtEl>
              </p:cMediaNode>
            </p:audio>
          </p:childTnLst>
        </p:cTn>
      </p:par>
    </p:tnLst>
    <p:bldLst>
      <p:bldP spid="3079" grpId="0" autoUpdateAnimBg="0"/>
      <p:bldP spid="308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Designs\Рисовая бумага.pot</Template>
  <TotalTime>2009</TotalTime>
  <Words>240</Words>
  <Application>Microsoft Office PowerPoint</Application>
  <PresentationFormat>Экран (4:3)</PresentationFormat>
  <Paragraphs>26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Ulya</dc:creator>
  <cp:lastModifiedBy>userpk</cp:lastModifiedBy>
  <cp:revision>26</cp:revision>
  <dcterms:created xsi:type="dcterms:W3CDTF">2007-04-19T05:00:53Z</dcterms:created>
  <dcterms:modified xsi:type="dcterms:W3CDTF">2014-06-17T18:50:05Z</dcterms:modified>
</cp:coreProperties>
</file>