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71107-7BDC-44BE-A885-6426ADC0691F}" type="datetimeFigureOut">
              <a:rPr lang="ru-RU" smtClean="0"/>
              <a:pPr/>
              <a:t>09.03.2010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3BB11-5B2A-4766-9D34-4AD8DAF37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2844" y="1928802"/>
            <a:ext cx="9639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«ЗВЁЗДНЫЙ ЧАС»</a:t>
            </a:r>
            <a:endParaRPr lang="ru-RU" sz="7200" b="1" dirty="0"/>
          </a:p>
        </p:txBody>
      </p:sp>
      <p:pic>
        <p:nvPicPr>
          <p:cNvPr id="7" name="Picture 20" descr="дет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3786190"/>
            <a:ext cx="2232025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571876"/>
            <a:ext cx="1608138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28662" y="2214554"/>
            <a:ext cx="2568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1. А.С.ПУШКИН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488" y="3143248"/>
            <a:ext cx="2822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2. Н.А.НЕКРАСОВ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86380" y="4143380"/>
            <a:ext cx="2409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3. С.А.ЕСЕНИН</a:t>
            </a:r>
            <a:endParaRPr lang="ru-RU" sz="2400" b="1" dirty="0"/>
          </a:p>
        </p:txBody>
      </p:sp>
      <p:pic>
        <p:nvPicPr>
          <p:cNvPr id="6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643050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28860" y="2000240"/>
            <a:ext cx="4539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1. АККОМПАНЕМЕНТ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428860" y="2857496"/>
            <a:ext cx="3224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2. АККОРДЕОН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00298" y="3714752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3. АККУРАТНЫЙ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00298" y="4572008"/>
            <a:ext cx="3807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4. АККУМУЛЯТОР</a:t>
            </a:r>
            <a:endParaRPr lang="ru-RU" sz="3200" b="1" dirty="0"/>
          </a:p>
        </p:txBody>
      </p:sp>
      <p:pic>
        <p:nvPicPr>
          <p:cNvPr id="7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2857496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23 L 2.5E-6 0.12561 " pathEditMode="relative" ptsTypes="AA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3.7659E-6 L -6.38889E-6 -0.10479 " pathEditMode="relative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28728" y="1857364"/>
            <a:ext cx="4809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1. ПОЖАР В КИСТЕНЕВКЕ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2786058"/>
            <a:ext cx="4582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2. СЛУЧАЙ С МЕДВЕДЕМ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00166" y="3643314"/>
            <a:ext cx="6937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3. ПОЯВЛЕНИЕ ФРАНЦУЗА ДЕФОРЖА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00166" y="4500570"/>
            <a:ext cx="6907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4. СВАТОВСТВО КНЯЗЯ ВЕРЕЙСКОГО</a:t>
            </a:r>
            <a:endParaRPr lang="ru-RU" sz="2800" b="1" dirty="0"/>
          </a:p>
        </p:txBody>
      </p:sp>
      <p:pic>
        <p:nvPicPr>
          <p:cNvPr id="7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428736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7.73306E-6 L 5.27778E-6 0.13647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01642E-6 L 3.88889E-6 -0.11543 " pathEditMode="relative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85918" y="1928802"/>
            <a:ext cx="1879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1. ПЯТЬ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3143248"/>
            <a:ext cx="1792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2. ЁРШ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1928802"/>
            <a:ext cx="2775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3. СМЕЮСЬ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57818" y="3071810"/>
            <a:ext cx="1622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4.ЯМА</a:t>
            </a:r>
            <a:endParaRPr lang="ru-RU" sz="3600" b="1" dirty="0"/>
          </a:p>
        </p:txBody>
      </p:sp>
      <p:pic>
        <p:nvPicPr>
          <p:cNvPr id="7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286256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71604" y="1857364"/>
            <a:ext cx="2006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1. ТЮЛЬ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2928934"/>
            <a:ext cx="19788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2. КОФЕ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72066" y="1785926"/>
            <a:ext cx="2786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3. АБАЖУР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72066" y="3000372"/>
            <a:ext cx="2455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4. АВЕНЮ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00430" y="4286256"/>
            <a:ext cx="190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5. ТОЛЬ</a:t>
            </a:r>
            <a:endParaRPr lang="ru-RU" sz="3600" b="1" dirty="0"/>
          </a:p>
        </p:txBody>
      </p:sp>
      <p:pic>
        <p:nvPicPr>
          <p:cNvPr id="8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714356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2428868"/>
            <a:ext cx="8572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ПРИЛАГАТЕЛЬНОЕ</a:t>
            </a:r>
            <a:endParaRPr lang="ru-RU" sz="6600" b="1" dirty="0"/>
          </a:p>
        </p:txBody>
      </p:sp>
      <p:pic>
        <p:nvPicPr>
          <p:cNvPr id="5" name="Picture 11" descr="MCj0424444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286256"/>
            <a:ext cx="116998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472" y="2428868"/>
            <a:ext cx="82153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/>
              <a:t>СПАСИБО</a:t>
            </a:r>
          </a:p>
          <a:p>
            <a:r>
              <a:rPr lang="ru-RU" sz="5400" b="1" i="1" dirty="0" smtClean="0"/>
              <a:t>                   ЗА УЧАСТИЕ !!!</a:t>
            </a:r>
            <a:endParaRPr lang="ru-RU" sz="5400" b="1" i="1" dirty="0"/>
          </a:p>
        </p:txBody>
      </p:sp>
      <p:pic>
        <p:nvPicPr>
          <p:cNvPr id="4" name="Picture 25" descr="AN13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928670"/>
            <a:ext cx="14954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1" descr="AN34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3714752"/>
            <a:ext cx="14144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71670" y="1785926"/>
            <a:ext cx="54943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i="1" dirty="0" smtClean="0"/>
              <a:t>УДАЧИ В             ИГРЕ!</a:t>
            </a:r>
            <a:endParaRPr lang="ru-RU" sz="9600" b="1" i="1" dirty="0"/>
          </a:p>
        </p:txBody>
      </p:sp>
      <p:pic>
        <p:nvPicPr>
          <p:cNvPr id="5" name="Picture 21" descr="AN34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3643314"/>
            <a:ext cx="14144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3" descr="AN13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643050"/>
            <a:ext cx="136366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48" y="3571876"/>
            <a:ext cx="2047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 </a:t>
            </a:r>
            <a:r>
              <a:rPr lang="ru-RU" sz="2400" b="1" dirty="0" smtClean="0"/>
              <a:t>МОРОЗКО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786058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2. </a:t>
            </a:r>
            <a:r>
              <a:rPr lang="ru-RU" sz="2400" b="1" dirty="0" smtClean="0"/>
              <a:t>МАЛЬЧИК-С-ПАЛЬЧИК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1928802"/>
            <a:ext cx="3898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1. СНЕЖНАЯ КОРОЛЕВА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14942" y="1857364"/>
            <a:ext cx="2630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4. СНЕГУРОЧКА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143504" y="2714620"/>
            <a:ext cx="3247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5. МАРЬЯ МОРЕВНА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14942" y="3429000"/>
            <a:ext cx="2732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6. ГУСИ-ЛЕБЕДИ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42976" y="4500570"/>
            <a:ext cx="76520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7. СЕСТРИЦА АЛЁНУШКА И БРАТЕЦ ИВАНУШКА</a:t>
            </a:r>
            <a:endParaRPr lang="ru-RU" sz="2400" b="1" dirty="0"/>
          </a:p>
        </p:txBody>
      </p:sp>
      <p:pic>
        <p:nvPicPr>
          <p:cNvPr id="12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642918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1785926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1. СНЕЖНАЯ КОРОЛЕВА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428868"/>
            <a:ext cx="4087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2. МАЛЬЧИК-С-ПАЛЬЧИК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3071810"/>
            <a:ext cx="2121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3. </a:t>
            </a:r>
            <a:r>
              <a:rPr lang="ru-RU" sz="2400" b="1" dirty="0" smtClean="0"/>
              <a:t>МОРОЗКО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628" y="1785926"/>
            <a:ext cx="2630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4. СНЕГУРОЧКА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2428868"/>
            <a:ext cx="3247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5. МАРЬЯ МОРЕВНА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3071810"/>
            <a:ext cx="27327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6. ГУСИ-ЛЕБЕДИ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4071942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7. СЕСТРИЦА АЛЁНУШКА И БРАТЕЦ ИВАНУШКА</a:t>
            </a:r>
            <a:endParaRPr lang="ru-RU" sz="2400" b="1" dirty="0"/>
          </a:p>
        </p:txBody>
      </p:sp>
      <p:pic>
        <p:nvPicPr>
          <p:cNvPr id="12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5072074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57224" y="1714488"/>
            <a:ext cx="38986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1. СНЕЖНАЯ КОРОЛЕВА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500306"/>
            <a:ext cx="4087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2. МАЛЬЧИК-С-ПАЛЬЧИК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3357562"/>
            <a:ext cx="2121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3. </a:t>
            </a:r>
            <a:r>
              <a:rPr lang="ru-RU" sz="2400" b="1" dirty="0" smtClean="0"/>
              <a:t>МОРОЗКО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1714488"/>
            <a:ext cx="2630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4. СНЕГУРОЧКА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2500306"/>
            <a:ext cx="3247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5. МАРЬЯ МОРЕВНА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357562"/>
            <a:ext cx="27327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6. ГУСИ-ЛЕБЕДИ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4286256"/>
            <a:ext cx="7715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7. СЕСТРИЦА АЛЁНУШКА И БРАТЕЦ ИВАНУШКА</a:t>
            </a:r>
            <a:endParaRPr lang="ru-RU" sz="2400" b="1" dirty="0"/>
          </a:p>
        </p:txBody>
      </p:sp>
      <p:pic>
        <p:nvPicPr>
          <p:cNvPr id="11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5072074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71538" y="2000240"/>
            <a:ext cx="1867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1. А. БАРТО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2857496"/>
            <a:ext cx="2387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2. А. ПУШКИН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3857628"/>
            <a:ext cx="2909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3. К. ЧУКОВСКИЙ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4786322"/>
            <a:ext cx="2209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4. С. ЕСЕНИН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1928802"/>
            <a:ext cx="2596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5. Н. НЕКРАСОВ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29256" y="2786058"/>
            <a:ext cx="2334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6. С. МАРШАК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429256" y="3857628"/>
            <a:ext cx="2716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7. С. МИХАЛКОВ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572132" y="4786322"/>
            <a:ext cx="2214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8. Ф. ТЮТЧЕВ</a:t>
            </a:r>
            <a:endParaRPr lang="ru-RU" sz="2400" b="1" dirty="0"/>
          </a:p>
        </p:txBody>
      </p:sp>
      <p:pic>
        <p:nvPicPr>
          <p:cNvPr id="13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857232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85852" y="1714488"/>
            <a:ext cx="1867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1. А. БАРТО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2500306"/>
            <a:ext cx="238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2. А. ПУШКИН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3214686"/>
            <a:ext cx="29093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3. К. ЧУКОВСКИЙ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4071942"/>
            <a:ext cx="2209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4. С. ЕСЕНИН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1714488"/>
            <a:ext cx="25969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5. Н. НЕКРАСОВ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2500306"/>
            <a:ext cx="23345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6. С. МАРШАК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3286124"/>
            <a:ext cx="2716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7. С. МИХАЛКОВ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4071942"/>
            <a:ext cx="2214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8. Ф. ТЮТЧЕВ</a:t>
            </a:r>
            <a:endParaRPr lang="ru-RU" sz="2400" b="1" dirty="0"/>
          </a:p>
        </p:txBody>
      </p:sp>
      <p:pic>
        <p:nvPicPr>
          <p:cNvPr id="11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857760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14414" y="1857364"/>
            <a:ext cx="1867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1. А. БАРТО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571744"/>
            <a:ext cx="238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2. А. ПУШКИН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3214686"/>
            <a:ext cx="29093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3. К. ЧУКОВСКИЙ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3929066"/>
            <a:ext cx="2209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4. С. ЕСЕНИН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1785926"/>
            <a:ext cx="25969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5. Н. НЕКРАСОВ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2500306"/>
            <a:ext cx="23345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6. С. МАРШАК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3214686"/>
            <a:ext cx="27168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7. С. МИХАЛКОВ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86446" y="3929066"/>
            <a:ext cx="2214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8. Ф. ТЮТЧЕВ</a:t>
            </a:r>
            <a:endParaRPr lang="ru-RU" sz="2400" b="1" dirty="0"/>
          </a:p>
        </p:txBody>
      </p:sp>
      <p:pic>
        <p:nvPicPr>
          <p:cNvPr id="11" name="Picture 10" descr="MCj042446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857760"/>
            <a:ext cx="13668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ед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2285992"/>
            <a:ext cx="83569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/>
              <a:t>О З Н С Е А Л Е Ь Е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291</Words>
  <Application>Microsoft Office PowerPoint</Application>
  <PresentationFormat>Экран (4:3)</PresentationFormat>
  <Paragraphs>71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15</cp:revision>
  <dcterms:created xsi:type="dcterms:W3CDTF">2010-03-04T19:33:17Z</dcterms:created>
  <dcterms:modified xsi:type="dcterms:W3CDTF">2010-03-09T07:42:45Z</dcterms:modified>
</cp:coreProperties>
</file>