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95" r:id="rId14"/>
    <p:sldId id="282" r:id="rId15"/>
    <p:sldId id="288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1538-6495-40BD-8D52-E3BF8A8E484E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8748A-6990-4EDD-929B-F263D52EA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99A9A-38C3-46B4-9D0E-A6C0646F95C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4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52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Сопереживание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1043608" y="1700808"/>
            <a:ext cx="7024266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Способность чувствовать другого человека, ощущать себя на его месте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103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Признание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11560" y="1916832"/>
            <a:ext cx="7600330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Уважение и благодарность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370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Приспособляемость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539552" y="1844824"/>
            <a:ext cx="7744346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Умение адаптироваться, если того требуют обстоятельства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226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Доверие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83568" y="2132856"/>
            <a:ext cx="7816354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Чувство безопасности и уверенности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415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355" y="176213"/>
            <a:ext cx="7200799" cy="769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Дополните фразы: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288" y="1125538"/>
            <a:ext cx="8497887" cy="52562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постройка, то какая……</a:t>
            </a:r>
          </a:p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цвет, то какой…..</a:t>
            </a:r>
          </a:p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музыка, то какая….</a:t>
            </a:r>
          </a:p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геометрическая фигура, то какая….</a:t>
            </a:r>
          </a:p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название фильма, то какого…</a:t>
            </a:r>
          </a:p>
          <a:p>
            <a:r>
              <a:rPr lang="ru-RU" sz="3200" b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Если семья – это настроение, то какое…</a:t>
            </a:r>
          </a:p>
        </p:txBody>
      </p:sp>
    </p:spTree>
    <p:extLst>
      <p:ext uri="{BB962C8B-B14F-4D97-AF65-F5344CB8AC3E}">
        <p14:creationId xmlns:p14="http://schemas.microsoft.com/office/powerpoint/2010/main" val="12087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9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Изречения о семье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84213" y="1700213"/>
            <a:ext cx="7991475" cy="446563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125538"/>
            <a:ext cx="3960813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Семья – это кристалл общества (В.Гюго)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96975"/>
            <a:ext cx="4572000" cy="1944688"/>
          </a:xfrm>
          <a:prstGeom prst="rect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Семья – один из шедевров природы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(</a:t>
            </a:r>
            <a:r>
              <a:rPr lang="ru-RU" sz="2800" b="1" dirty="0" err="1">
                <a:solidFill>
                  <a:srgbClr val="002060"/>
                </a:solidFill>
              </a:rPr>
              <a:t>Джорж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Сантаяна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789363"/>
            <a:ext cx="5111750" cy="2087562"/>
          </a:xfrm>
          <a:prstGeom prst="rect">
            <a:avLst/>
          </a:prstGeom>
          <a:solidFill>
            <a:srgbClr val="93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Любовь к родине начинается с семьи (Ф.Бэкон).</a:t>
            </a:r>
          </a:p>
        </p:txBody>
      </p:sp>
      <p:pic>
        <p:nvPicPr>
          <p:cNvPr id="9" name="Рисунок 8" descr="schastlivaya-sem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7797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755" y="548680"/>
            <a:ext cx="3220824" cy="2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11014"/>
            <a:ext cx="298454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60" y="188639"/>
            <a:ext cx="5199128" cy="389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779912" y="3212976"/>
            <a:ext cx="5142436" cy="324036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Семья – это то, что мы делим на всех,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Всем понемножку: и слезы и смех,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Взлет и падение, радость, печаль,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Дружбу и ссоры, молчанья печаль.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Семья – это то, что с тобою всегда,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Пусть мчатся секунды, недели, года,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 стены родные, отчий твой дом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Сердце навеки останется в нем!</a:t>
            </a:r>
            <a:endParaRPr lang="ru-RU" sz="2200" b="1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231174251_semia_glavno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56" y="260648"/>
            <a:ext cx="7659687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7" y="5427251"/>
            <a:ext cx="8496944" cy="11317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Берегите свои семейные ценности, храните их, чтобы они смогли передаваться из поколения в поколение, ведь именно они являются той «изюминкой», которая отличает все семьи друг от друга.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Равенство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83568" y="1772816"/>
            <a:ext cx="7672338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Предполагает, что Вы считаетесь с интересами друг друга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6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Поддержка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539552" y="1988840"/>
            <a:ext cx="7816354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Всей семьёй Вы способны на многое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45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Толерантность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83568" y="1916832"/>
            <a:ext cx="7600330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Умение принимать человека таким, какой он есть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0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Компромисс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83568" y="2060848"/>
            <a:ext cx="7744346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Умение уступать друг другу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748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Любовь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755576" y="2276872"/>
            <a:ext cx="7672338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Нежная забота друг о друге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927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Верность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683568" y="2276872"/>
            <a:ext cx="7672338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Преданность друг другу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285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Нежность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539552" y="2204864"/>
            <a:ext cx="7960370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Чуткое отношение друг к другу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382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Умение слушать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755576" y="2132856"/>
            <a:ext cx="7600330" cy="4143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Прислушиваться друг к другу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946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335</TotalTime>
  <Words>270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宋体</vt:lpstr>
      <vt:lpstr>Arial</vt:lpstr>
      <vt:lpstr>Bookman Old Style</vt:lpstr>
      <vt:lpstr>Calibri</vt:lpstr>
      <vt:lpstr>Times New Roman</vt:lpstr>
      <vt:lpstr>Тема2</vt:lpstr>
      <vt:lpstr>Сопереживание</vt:lpstr>
      <vt:lpstr>Равенство</vt:lpstr>
      <vt:lpstr>Поддержка</vt:lpstr>
      <vt:lpstr>Толерантность</vt:lpstr>
      <vt:lpstr>Компромисс</vt:lpstr>
      <vt:lpstr>Любовь</vt:lpstr>
      <vt:lpstr>Верность</vt:lpstr>
      <vt:lpstr>Нежность</vt:lpstr>
      <vt:lpstr>Умение слушать</vt:lpstr>
      <vt:lpstr>Признание</vt:lpstr>
      <vt:lpstr>Приспособляемость</vt:lpstr>
      <vt:lpstr>Доверие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User</cp:lastModifiedBy>
  <cp:revision>62</cp:revision>
  <dcterms:created xsi:type="dcterms:W3CDTF">2013-08-28T10:04:28Z</dcterms:created>
  <dcterms:modified xsi:type="dcterms:W3CDTF">2014-10-25T08:57:14Z</dcterms:modified>
</cp:coreProperties>
</file>