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  <p:sldId id="284" r:id="rId29"/>
    <p:sldId id="308" r:id="rId30"/>
    <p:sldId id="30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900"/>
    <a:srgbClr val="004200"/>
    <a:srgbClr val="2A65AC"/>
    <a:srgbClr val="FAFB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7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ign-web.com.ua/wp-content/uploads/2012/11/owl.jpg" TargetMode="External"/><Relationship Id="rId5" Type="http://schemas.openxmlformats.org/officeDocument/2006/relationships/hyperlink" Target="http://gatet.files.wordpress.com/2010/06/me.jpg" TargetMode="External"/><Relationship Id="rId4" Type="http://schemas.openxmlformats.org/officeDocument/2006/relationships/hyperlink" Target="http://www.hereisfree.com/content1/pic/zip/201122421113324977801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1772816"/>
            <a:ext cx="7560841" cy="1449717"/>
          </a:xfrm>
          <a:prstGeom prst="rect">
            <a:avLst/>
          </a:prstGeom>
        </p:spPr>
      </p:pic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1" name="Рисунок 10" descr="Рисунок1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Знаки приоритета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«Движение без остановки запрещено»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643050"/>
            <a:ext cx="1690690" cy="169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Знаки приоритета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«Преимущество встречного движения»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76608" y="1547790"/>
            <a:ext cx="1881210" cy="188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Знаки приоритета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«Преимущество перед встречным движением»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571612"/>
            <a:ext cx="1690690" cy="169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Запрещающие знаки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«Въезд запрещен»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1643050"/>
            <a:ext cx="1609727" cy="160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Запрещающие знаки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«Движение мотоциклов запрещено»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1714488"/>
            <a:ext cx="1609727" cy="160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Запрещающие знаки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«Движение запрещено»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643050"/>
            <a:ext cx="1681165" cy="168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Запрещающие знаки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«Движение пешеходов запрещено»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571612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Запрещающие знаки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«Движение механических транспортных средств запрещено»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643050"/>
            <a:ext cx="1681165" cy="168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Предписывающие знаки</a:t>
            </a:r>
            <a:endParaRPr lang="ru-RU" sz="32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«Пешеходная дорожка»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1571612"/>
            <a:ext cx="1681165" cy="168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Предписывающие знаки</a:t>
            </a:r>
            <a:endParaRPr lang="ru-RU" sz="32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«Конец велосипедной дорожки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или полосы для велосипедистов»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5646" y="1643050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1600" b="1" cap="all" dirty="0" smtClean="0">
                <a:latin typeface="Georgia" pitchFamily="18" charset="0"/>
              </a:rPr>
              <a:t>Предупреждающие</a:t>
            </a:r>
            <a:endParaRPr lang="ru-RU" sz="16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ЗАДАЧИ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b="1" cap="all" dirty="0" smtClean="0">
                <a:latin typeface="Georgia" pitchFamily="18" charset="0"/>
              </a:rPr>
              <a:t>предписывающие</a:t>
            </a:r>
            <a:endParaRPr lang="ru-RU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spc="50" dirty="0" smtClean="0">
                <a:ln w="11430"/>
                <a:latin typeface="Georgia" pitchFamily="18" charset="0"/>
                <a:cs typeface="Times New Roman" pitchFamily="18" charset="0"/>
              </a:rPr>
              <a:t>Знаки приоритета</a:t>
            </a:r>
            <a:endParaRPr lang="ru-RU" sz="2000" b="1" spc="50" dirty="0">
              <a:ln w="11430"/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Запрещающие</a:t>
            </a:r>
            <a:r>
              <a:rPr lang="ru-RU" sz="2400" b="1" cap="all" dirty="0" smtClean="0">
                <a:latin typeface="Georgia" pitchFamily="18" charset="0"/>
              </a:rPr>
              <a:t> </a:t>
            </a:r>
            <a:endParaRPr lang="ru-RU" sz="2400" b="1" cap="all" dirty="0">
              <a:latin typeface="Georgia" pitchFamily="18" charset="0"/>
            </a:endParaRP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Предписывающие знаки</a:t>
            </a:r>
            <a:endParaRPr lang="ru-RU" sz="32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«Пешеходная и велосипедная дорожка с совмещенным движением 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(</a:t>
            </a:r>
            <a:r>
              <a:rPr lang="ru-RU" sz="2800" i="1" dirty="0" err="1" smtClean="0">
                <a:latin typeface="Georgia" pitchFamily="18" charset="0"/>
              </a:rPr>
              <a:t>велопешеходная</a:t>
            </a:r>
            <a:r>
              <a:rPr lang="ru-RU" sz="2800" i="1" dirty="0" smtClean="0">
                <a:latin typeface="Georgia" pitchFamily="18" charset="0"/>
              </a:rPr>
              <a:t> дорожка с совмещенным движением)»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1643050"/>
            <a:ext cx="1609727" cy="160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Предписывающие знаки</a:t>
            </a:r>
            <a:endParaRPr lang="ru-RU" sz="32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«Пешеходная и велосипедная дорожка с разделением движения»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643050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Предписывающие знаки</a:t>
            </a:r>
            <a:endParaRPr lang="ru-RU" sz="32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«Конец пешеходной и велосипедной дорожки с разделением движения 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(конец </a:t>
            </a:r>
            <a:r>
              <a:rPr lang="ru-RU" sz="2800" i="1" dirty="0" err="1" smtClean="0">
                <a:latin typeface="Georgia" pitchFamily="18" charset="0"/>
              </a:rPr>
              <a:t>велопешеходной</a:t>
            </a:r>
            <a:r>
              <a:rPr lang="ru-RU" sz="2800" i="1" dirty="0" smtClean="0">
                <a:latin typeface="Georgia" pitchFamily="18" charset="0"/>
              </a:rPr>
              <a:t> дорожки с разделением движения)»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643050"/>
            <a:ext cx="1752603" cy="175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ЗАДАЧИ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4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214554"/>
            <a:ext cx="3381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14348" y="164305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Сколько полос для движения имеет данная дорога?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ЗАДАЧИ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5720" y="3929066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Пройти перед автомобилем, убедившись, что он остановился и уступает Вам дорогу.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428992" y="2000240"/>
            <a:ext cx="2074658" cy="18573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472" y="1571612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должен поступить пешеход в этой ситуации?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ЗАДАЧИ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(1. Отвлекать водителя от управления транспортным средством во время его движения. 2. Открывать двери транспортного средства во время его движения.)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1785926"/>
            <a:ext cx="7074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Перечислите, что запрещается пассажиру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ЗАДАЧИ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(1. При поездке на транспортном средстве, оборудованном ремнями безопасности, быть пристегнутыми ими. 2. Посадку и высадку производить со стороны тротуара или обочины и только после полной остановки транспортного средства.)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Перечислите обязанности пассажиров.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ЗАДАЧИ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4282" y="2857496"/>
            <a:ext cx="84969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(Ожидать маршрутное или транспортное средство и такси разрешается только на приподнятых над проезжей частью посадочных площадках, а при их отсутствии — на тротуаре или обочине. В местах остановок маршрутных транспортных средств, не оборудованных приподнятыми посадочными площадками, разрешается выходить на проезжую часть для посадки в транспортное средство лишь после его остановки. После высадки необходимо, не задерживаясь, освободить проезжую часть.)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Расскажите правила поведения пешехода при ожидании транспортного средства.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Рисунок4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857356" y="357166"/>
            <a:ext cx="6480720" cy="6480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http://www.hereisfree.com/content1//pic/zip/201122421113324977801.jpg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идея кнопки «домик»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http://gatet.files.wordpress.com/2010/06/me.jpg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знак вопроса с человечком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http://www.design-web.com.ua/wp-content/uploads/2012/11/owl.jpg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мудрая сова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500306"/>
            <a:ext cx="23642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http://www.autoprepod.ru/</a:t>
            </a:r>
            <a:endParaRPr lang="ru-RU" sz="1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1520" y="1844824"/>
            <a:ext cx="8640960" cy="303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78619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«Дети».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Предупреждающие знаки</a:t>
            </a:r>
            <a:endParaRPr lang="ru-RU" sz="32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571612"/>
            <a:ext cx="22774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285728"/>
            <a:ext cx="7073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ЗАДАНИЯ СОСТАВИЛА: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2071678"/>
            <a:ext cx="4857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ЕСИПОВА АЛЕВТИНА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АЛЕКСАНДРОВНА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истории</a:t>
            </a:r>
          </a:p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СОШ №11</a:t>
            </a:r>
          </a:p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г. Подольск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«Скользкая дорога»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Предупреждающие знаки</a:t>
            </a:r>
            <a:endParaRPr lang="ru-RU" sz="32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39459" y="1643050"/>
            <a:ext cx="208027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«Железнодорожный переезд со шлагбаумом»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Предупреждающие знаки</a:t>
            </a:r>
            <a:endParaRPr lang="ru-RU" sz="32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500174"/>
            <a:ext cx="216028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«Пересечение с велосипедной дорожкой»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Предупреждающие знаки</a:t>
            </a:r>
            <a:endParaRPr lang="ru-RU" sz="32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3" y="1571612"/>
            <a:ext cx="2090742" cy="186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«Пересечение равнозначных дорог»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Предупреждающие знаки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643050"/>
            <a:ext cx="1893574" cy="169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Знаки приоритета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«Главная дорога»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1547790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Знаки приоритета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«Уступите дорогу»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643050"/>
            <a:ext cx="1653542" cy="147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478</Words>
  <Application>Microsoft Office PowerPoint</Application>
  <PresentationFormat>Экран (4:3)</PresentationFormat>
  <Paragraphs>138</Paragraphs>
  <Slides>30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20</cp:revision>
  <dcterms:created xsi:type="dcterms:W3CDTF">2014-01-06T16:00:12Z</dcterms:created>
  <dcterms:modified xsi:type="dcterms:W3CDTF">2014-10-22T13:40:19Z</dcterms:modified>
</cp:coreProperties>
</file>