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6" r:id="rId5"/>
    <p:sldId id="262" r:id="rId6"/>
    <p:sldId id="260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AE461-1D88-4C7B-834D-0CCC77FF057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4801C-DEA8-42A6-9EDF-21FF8D58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4801C-DEA8-42A6-9EDF-21FF8D5851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4A82-32BE-4EB8-B9D4-4C32FA8D125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C396-C0A3-447F-8B49-C59130EBE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91;&#1079;&#1099;&#1082;&#1072;_&#1076;&#1083;&#1103;_&#1088;&#1077;&#1083;&#1072;&#1082;&#1089;&#1072;&#1094;&#1080;&#1080;_-_&#1048;&#1084;&#1087;&#1088;&#1086;&#1074;&#1080;&#1079;&#1072;&#1094;&#1080;&#1103;_(mp3ostrov.com)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90;&#1088;&#1077;&#1085;&#1085;&#1080;&#1082;&#1080;%20&#1080;%20&#1087;&#1088;&#1072;&#1079;&#1076;&#1085;&#1080;&#1082;&#1080;\Bondax%20-%20&#1088;&#1077;&#1083;&#1072;&#1082;&#1089;%20&#1084;&#1091;&#1079;&#1099;&#1082;&#1072;%20&#1085;&#1072;%20&#1085;&#1086;&#1095;&#1100;%20;_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67544" y="4725144"/>
            <a:ext cx="820891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Полёт на планету словесность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4177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З </a:t>
            </a:r>
            <a:r>
              <a:rPr lang="ru-RU" sz="4400" dirty="0" err="1" smtClean="0">
                <a:solidFill>
                  <a:srgbClr val="FFFF00"/>
                </a:solidFill>
              </a:rPr>
              <a:t>д</a:t>
            </a:r>
            <a:r>
              <a:rPr lang="ru-RU" sz="4400" dirty="0" smtClean="0">
                <a:solidFill>
                  <a:srgbClr val="FFFF00"/>
                </a:solidFill>
              </a:rPr>
              <a:t> о е </a:t>
            </a:r>
            <a:r>
              <a:rPr lang="ru-RU" sz="4400" dirty="0" err="1" smtClean="0">
                <a:solidFill>
                  <a:srgbClr val="FFFF00"/>
                </a:solidFill>
              </a:rPr>
              <a:t>з</a:t>
            </a:r>
            <a:r>
              <a:rPr lang="ru-RU" sz="4400" dirty="0" smtClean="0">
                <a:solidFill>
                  <a:srgbClr val="FFFF00"/>
                </a:solidFill>
              </a:rPr>
              <a:t> в ё л т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3922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1 5 6 3 4 2 8 7 9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013176"/>
            <a:ext cx="425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</a:rPr>
              <a:t>з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085184"/>
            <a:ext cx="908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в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085184"/>
            <a:ext cx="760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085184"/>
            <a:ext cx="91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з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013176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013176"/>
            <a:ext cx="109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5013176"/>
            <a:ext cx="1084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5013176"/>
            <a:ext cx="106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ё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5013176"/>
            <a:ext cx="115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tol.com.ua-11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161056"/>
            <a:ext cx="76328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И Б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 К Т С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Б Ц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 Д И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Е Д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 В Ч Ь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Ю С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 М Т О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 Э У П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Ы Й П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5" name="Музыка_для_релаксации_-_Импровизация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СКАФАНДР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72816"/>
            <a:ext cx="344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СПУТНИК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284984"/>
            <a:ext cx="341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ПЛАНЕТА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653136"/>
            <a:ext cx="3766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ПРИБОРЫ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Планета словесность</a:t>
            </a:r>
            <a:endParaRPr lang="ru-RU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</p:spPr>
      </p:pic>
      <p:sp>
        <p:nvSpPr>
          <p:cNvPr id="4" name="TextBox 3"/>
          <p:cNvSpPr txBox="1"/>
          <p:nvPr/>
        </p:nvSpPr>
        <p:spPr>
          <a:xfrm>
            <a:off x="755576" y="4005064"/>
            <a:ext cx="6192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 имей 100 рублей, а имей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Старый друг лучше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Сам погибай, а друзей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Друг познаётся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93305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сто друзей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5091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новых двух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941168"/>
            <a:ext cx="172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выручай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445224"/>
            <a:ext cx="134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беде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62462" cy="6969735"/>
          </a:xfrm>
        </p:spPr>
      </p:pic>
      <p:pic>
        <p:nvPicPr>
          <p:cNvPr id="5" name="Bondax - релакс музыка на ночь ;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100</Words>
  <Application>Microsoft Office PowerPoint</Application>
  <PresentationFormat>Экран (4:3)</PresentationFormat>
  <Paragraphs>31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Планета словесность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22</cp:revision>
  <dcterms:created xsi:type="dcterms:W3CDTF">2014-04-11T06:50:45Z</dcterms:created>
  <dcterms:modified xsi:type="dcterms:W3CDTF">2014-06-05T20:43:29Z</dcterms:modified>
</cp:coreProperties>
</file>