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32916A-B588-45AD-8CB3-F2E6A9127072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875BD-C815-4E07-836D-C35AA3E27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9702363">
            <a:off x="1268760" y="21237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04" y="500034"/>
            <a:ext cx="61436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Автоматизация звуков Р, </a:t>
            </a:r>
            <a:r>
              <a:rPr lang="ru-RU" sz="2800" b="1" dirty="0" err="1" smtClean="0"/>
              <a:t>Рь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 в стихах </a:t>
            </a:r>
          </a:p>
          <a:p>
            <a:pPr algn="ctr"/>
            <a:r>
              <a:rPr lang="ru-RU" sz="2800" b="1" dirty="0" smtClean="0"/>
              <a:t>и скороговорках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Презентация  выполнена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по книге Куликовской Т.А.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 Язычок рычит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учителем-логопедом,</a:t>
            </a:r>
          </a:p>
          <a:p>
            <a:pPr algn="ctr"/>
            <a:r>
              <a:rPr lang="ru-RU" sz="2800" dirty="0" smtClean="0"/>
              <a:t>у</a:t>
            </a:r>
            <a:r>
              <a:rPr lang="ru-RU" sz="2800" dirty="0" smtClean="0"/>
              <a:t>чителем-дефектологом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 МБДОУ № 17 «Одуванчик» </a:t>
            </a:r>
            <a:r>
              <a:rPr lang="ru-RU" sz="2800" dirty="0" err="1" smtClean="0"/>
              <a:t>г.о.Балашиха</a:t>
            </a:r>
            <a:r>
              <a:rPr lang="ru-RU" sz="2800" smtClean="0"/>
              <a:t> </a:t>
            </a:r>
            <a:endParaRPr lang="ru-RU" sz="280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Голубиной Анфисой Александровной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ве Маринки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4704" y="323528"/>
            <a:ext cx="5184576" cy="6840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713" y="7164288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По дорожке, по тропинке</a:t>
            </a:r>
          </a:p>
          <a:p>
            <a:r>
              <a:rPr lang="ru-RU" sz="2800" b="1" i="1" dirty="0" smtClean="0"/>
              <a:t>Две подружки, две Маринки</a:t>
            </a:r>
          </a:p>
          <a:p>
            <a:r>
              <a:rPr lang="ru-RU" sz="2800" b="1" i="1" dirty="0" smtClean="0"/>
              <a:t>Прошагали, проскакали</a:t>
            </a:r>
          </a:p>
          <a:p>
            <a:r>
              <a:rPr lang="ru-RU" sz="2800" b="1" i="1" dirty="0" smtClean="0"/>
              <a:t> И вприпрыжку пробежали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рока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8681" y="467544"/>
            <a:ext cx="5544616" cy="662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729" y="7164288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Сыр сорока раздобыла.</a:t>
            </a:r>
          </a:p>
          <a:p>
            <a:r>
              <a:rPr lang="ru-RU" sz="2800" b="1" i="1" dirty="0" smtClean="0"/>
              <a:t>Сорок дырок в сыре было.</a:t>
            </a:r>
          </a:p>
          <a:p>
            <a:r>
              <a:rPr lang="ru-RU" sz="2800" b="1" i="1" dirty="0" smtClean="0"/>
              <a:t>Сыр сорока поклевала:</a:t>
            </a:r>
          </a:p>
          <a:p>
            <a:r>
              <a:rPr lang="ru-RU" sz="2800" b="1" i="1" dirty="0" smtClean="0"/>
              <a:t>Сыра с дырками не стало.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б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24745" y="323528"/>
            <a:ext cx="4680520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729" y="6804248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Краб вскарабкался на трап</a:t>
            </a:r>
          </a:p>
          <a:p>
            <a:r>
              <a:rPr lang="ru-RU" sz="2800" b="1" i="1" dirty="0" smtClean="0"/>
              <a:t>И пополз по трапу краб,</a:t>
            </a:r>
          </a:p>
          <a:p>
            <a:r>
              <a:rPr lang="ru-RU" sz="2800" b="1" i="1" dirty="0" smtClean="0"/>
              <a:t>Краб по трапу проползёт,</a:t>
            </a:r>
          </a:p>
          <a:p>
            <a:r>
              <a:rPr lang="ru-RU" sz="2800" b="1" i="1" dirty="0" smtClean="0"/>
              <a:t>С трапа краб не упадёт.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ра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2696" y="395536"/>
            <a:ext cx="5400600" cy="6840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712" y="7308304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Вера в сквер вчера ходила,</a:t>
            </a:r>
          </a:p>
          <a:p>
            <a:r>
              <a:rPr lang="ru-RU" sz="2800" b="1" i="1" dirty="0" smtClean="0"/>
              <a:t>Вера веер уронила.</a:t>
            </a:r>
          </a:p>
          <a:p>
            <a:r>
              <a:rPr lang="ru-RU" sz="2800" b="1" i="1" dirty="0" smtClean="0"/>
              <a:t>Разыщите веер в сквере</a:t>
            </a:r>
          </a:p>
          <a:p>
            <a:r>
              <a:rPr lang="ru-RU" sz="2800" b="1" i="1" dirty="0" smtClean="0"/>
              <a:t>И верните веер Вере.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0688" y="323528"/>
            <a:ext cx="5544616" cy="648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80" y="6804248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Расскажи скороговорку</a:t>
            </a:r>
          </a:p>
          <a:p>
            <a:r>
              <a:rPr lang="ru-RU" sz="2800" b="1" i="1" dirty="0" smtClean="0"/>
              <a:t> Про Петра и про  Егорку.</a:t>
            </a:r>
          </a:p>
          <a:p>
            <a:r>
              <a:rPr lang="ru-RU" sz="2800" b="1" i="1" dirty="0" smtClean="0"/>
              <a:t>Пётр карабкается  в гору,</a:t>
            </a:r>
          </a:p>
          <a:p>
            <a:r>
              <a:rPr lang="ru-RU" sz="2800" b="1" i="1" dirty="0" smtClean="0"/>
              <a:t>В гости Пётр спешит к Егору.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робей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2696" y="467544"/>
            <a:ext cx="5544616" cy="648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688" y="7092280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Расхрабрился воробей:</a:t>
            </a:r>
          </a:p>
          <a:p>
            <a:r>
              <a:rPr lang="ru-RU" sz="2800" b="1" i="1" dirty="0" smtClean="0"/>
              <a:t>Прыгнул в мартовский ручей.</a:t>
            </a:r>
          </a:p>
          <a:p>
            <a:r>
              <a:rPr lang="ru-RU" sz="2800" b="1" i="1" dirty="0" smtClean="0"/>
              <a:t>А теперь на брёвнышке</a:t>
            </a:r>
          </a:p>
          <a:p>
            <a:r>
              <a:rPr lang="ru-RU" sz="2800" b="1" i="1" dirty="0" smtClean="0"/>
              <a:t>Сушит свои пёрышки.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к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8680" y="323528"/>
            <a:ext cx="5616624" cy="639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664" y="7092280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Под речной корягой рак</a:t>
            </a:r>
          </a:p>
          <a:p>
            <a:r>
              <a:rPr lang="ru-RU" sz="2800" b="1" i="1" dirty="0" smtClean="0"/>
              <a:t>Не устроится никак,</a:t>
            </a:r>
          </a:p>
          <a:p>
            <a:r>
              <a:rPr lang="ru-RU" sz="2800" b="1" i="1" dirty="0" smtClean="0"/>
              <a:t>Рак рассержен, рак расстроен,</a:t>
            </a:r>
          </a:p>
          <a:p>
            <a:r>
              <a:rPr lang="ru-RU" sz="2800" b="1" i="1" dirty="0" smtClean="0"/>
              <a:t>Дом у рака не устроен.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вочка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712" y="539552"/>
            <a:ext cx="5256584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72" y="6876257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У  Варвары в сарафане</a:t>
            </a:r>
          </a:p>
          <a:p>
            <a:r>
              <a:rPr lang="ru-RU" sz="2800" b="1" i="1" dirty="0" smtClean="0"/>
              <a:t>Карандаш простой в кармане.</a:t>
            </a:r>
          </a:p>
          <a:p>
            <a:r>
              <a:rPr lang="ru-RU" sz="2800" b="1" i="1" dirty="0" smtClean="0"/>
              <a:t>Нарисуй, Варвара, речку</a:t>
            </a:r>
          </a:p>
          <a:p>
            <a:r>
              <a:rPr lang="ru-RU" sz="2800" b="1" i="1" dirty="0" smtClean="0"/>
              <a:t> И кудрявую овечку.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ря 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754" y="443541"/>
            <a:ext cx="4536504" cy="6720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808" y="7260299"/>
            <a:ext cx="49145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800" b="1" i="1" dirty="0" smtClean="0"/>
              <a:t> Рыбу ловят  Боря с Лёвой,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Лёва  с Борей - рыболовы.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712" y="539552"/>
            <a:ext cx="4968552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712" y="7596338"/>
            <a:ext cx="4860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Мы ходили на бульвар,</a:t>
            </a:r>
          </a:p>
          <a:p>
            <a:r>
              <a:rPr lang="ru-RU" sz="2800" b="1" i="1" dirty="0" smtClean="0"/>
              <a:t>Там купили красный шар.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712" y="467544"/>
            <a:ext cx="5184576" cy="6840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728" y="781236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 Сколько рогов у пары коров?</a:t>
            </a:r>
          </a:p>
          <a:p>
            <a:r>
              <a:rPr lang="ru-RU" sz="2800" b="1" i="1" dirty="0" smtClean="0"/>
              <a:t>- У пары коров две пары рогов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ынка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736" y="539552"/>
            <a:ext cx="4896544" cy="669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4785" y="774035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Крынку Кирилл</a:t>
            </a:r>
          </a:p>
          <a:p>
            <a:r>
              <a:rPr lang="ru-RU" sz="2800" b="1" i="1" dirty="0" smtClean="0"/>
              <a:t>Крышкой накрыл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ра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712" y="611560"/>
            <a:ext cx="5184576" cy="6552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6793" y="774035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Приготовила Лера</a:t>
            </a:r>
          </a:p>
          <a:p>
            <a:r>
              <a:rPr lang="ru-RU" sz="2800" b="1" i="1" dirty="0" smtClean="0"/>
              <a:t>Четыре эклера.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рбарис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0688" y="323528"/>
            <a:ext cx="5400600" cy="648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712" y="6876256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За забором Борис </a:t>
            </a:r>
          </a:p>
          <a:p>
            <a:r>
              <a:rPr lang="ru-RU" sz="2800" b="1" i="1" dirty="0" smtClean="0"/>
              <a:t>Посадил барбарис.</a:t>
            </a:r>
          </a:p>
          <a:p>
            <a:r>
              <a:rPr lang="ru-RU" sz="2800" b="1" i="1" dirty="0" smtClean="0"/>
              <a:t>Кустик барбариса</a:t>
            </a:r>
          </a:p>
          <a:p>
            <a:r>
              <a:rPr lang="ru-RU" sz="2800" b="1" i="1" dirty="0" smtClean="0"/>
              <a:t>Перерос Бориса.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росята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6712" y="395537"/>
            <a:ext cx="5184576" cy="6332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712" y="7092280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Жуёт поросёнок</a:t>
            </a:r>
          </a:p>
          <a:p>
            <a:r>
              <a:rPr lang="ru-RU" sz="2800" b="1" i="1" dirty="0" smtClean="0"/>
              <a:t>Морковку спросонок,</a:t>
            </a:r>
          </a:p>
          <a:p>
            <a:r>
              <a:rPr lang="ru-RU" sz="2800" b="1" i="1" dirty="0" smtClean="0"/>
              <a:t>Барашек баранку</a:t>
            </a:r>
          </a:p>
          <a:p>
            <a:r>
              <a:rPr lang="ru-RU" sz="2800" b="1" i="1" dirty="0" smtClean="0"/>
              <a:t>Грызёт спозаранку.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ыжики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737" y="539552"/>
            <a:ext cx="4608512" cy="662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737" y="7236296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Продают на рынке </a:t>
            </a:r>
          </a:p>
          <a:p>
            <a:r>
              <a:rPr lang="ru-RU" sz="2800" b="1" i="1" dirty="0" smtClean="0"/>
              <a:t>Рыжики  в корзинке.</a:t>
            </a:r>
          </a:p>
          <a:p>
            <a:r>
              <a:rPr lang="ru-RU" sz="2800" b="1" i="1" dirty="0" smtClean="0"/>
              <a:t>Грузди, сыроежки</a:t>
            </a:r>
          </a:p>
          <a:p>
            <a:r>
              <a:rPr lang="ru-RU" sz="2800" b="1" i="1" dirty="0" smtClean="0"/>
              <a:t>Продают в тележке.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240</TotalTime>
  <Words>274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Петровна</cp:lastModifiedBy>
  <cp:revision>29</cp:revision>
  <dcterms:created xsi:type="dcterms:W3CDTF">2013-05-24T15:55:26Z</dcterms:created>
  <dcterms:modified xsi:type="dcterms:W3CDTF">2014-06-06T14:19:37Z</dcterms:modified>
</cp:coreProperties>
</file>