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1" r:id="rId2"/>
    <p:sldId id="262" r:id="rId3"/>
    <p:sldId id="264" r:id="rId4"/>
    <p:sldId id="265" r:id="rId5"/>
    <p:sldId id="266" r:id="rId6"/>
    <p:sldId id="268" r:id="rId7"/>
    <p:sldId id="267" r:id="rId8"/>
    <p:sldId id="269" r:id="rId9"/>
    <p:sldId id="270" r:id="rId10"/>
    <p:sldId id="272" r:id="rId11"/>
    <p:sldId id="273" r:id="rId12"/>
    <p:sldId id="263" r:id="rId13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5" d="100"/>
          <a:sy n="35" d="100"/>
        </p:scale>
        <p:origin x="-1620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491B-84E8-48E9-8B69-6EB7A70FFBD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65416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Галактионович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Короленко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428604"/>
            <a:ext cx="4400552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жизни писателя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кусок хлеба и преследования властей, ссылки, аресты, а также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огромное желание писать и быть интересным для читателей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 писал о многом: о страданиях, лишениях простого человека, о его стремлении быть нужным, полезным.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коро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47" t="1558" r="2676" b="3439"/>
          <a:stretch>
            <a:fillRect/>
          </a:stretch>
        </p:blipFill>
        <p:spPr bwMode="auto">
          <a:xfrm>
            <a:off x="818316" y="2000250"/>
            <a:ext cx="3316367" cy="4125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428604"/>
            <a:ext cx="81439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понимаете слова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Максима: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«Если бы тебе было хуже, то, возможно, сам ты был бы лучше»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-Как изменился Пётр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странствия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слепыми?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Объясните выражения: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Глаза его оставались незрячими, но душа исцелилась». </a:t>
            </a:r>
            <a:endParaRPr lang="ru-RU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Приобрел свет в душе.»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Documents and Settings\Пользователь 1\Рабочий стол\раскраски\музыка.jpg"/>
          <p:cNvPicPr>
            <a:picLocks noChangeAspect="1" noChangeArrowheads="1"/>
          </p:cNvPicPr>
          <p:nvPr/>
        </p:nvPicPr>
        <p:blipFill>
          <a:blip r:embed="rId2"/>
          <a:srcRect l="15000" t="16832" r="16428" b="30304"/>
          <a:stretch>
            <a:fillRect/>
          </a:stretch>
        </p:blipFill>
        <p:spPr bwMode="auto">
          <a:xfrm>
            <a:off x="5715008" y="1857364"/>
            <a:ext cx="2286019" cy="2286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умение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определить линию жизни, сделать какой-то важный шаг.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7" name="Picture 2" descr="C:\Documents and Settings\Пользователь 1\Рабочий стол\раскраски\8278288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9221" t="43564" r="12500" b="10663"/>
          <a:stretch>
            <a:fillRect/>
          </a:stretch>
        </p:blipFill>
        <p:spPr bwMode="auto">
          <a:xfrm>
            <a:off x="500034" y="1643050"/>
            <a:ext cx="263768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D:\Downloads\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2976562" cy="2232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Documents and Settings\Пользователь 1\Рабочий стол\раскраски\0_2d97d_6fe4b02c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24623"/>
          <a:stretch>
            <a:fillRect/>
          </a:stretch>
        </p:blipFill>
        <p:spPr bwMode="auto">
          <a:xfrm>
            <a:off x="3214678" y="1571612"/>
            <a:ext cx="2787993" cy="3411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Documents and Settings\Пользователь 1\Рабочий стол\раскраски\0.jpg"/>
          <p:cNvPicPr>
            <a:picLocks noChangeAspect="1" noChangeArrowheads="1"/>
          </p:cNvPicPr>
          <p:nvPr/>
        </p:nvPicPr>
        <p:blipFill>
          <a:blip r:embed="rId5"/>
          <a:srcRect l="12500" t="21333" r="6250" b="6667"/>
          <a:stretch>
            <a:fillRect/>
          </a:stretch>
        </p:blipFill>
        <p:spPr bwMode="auto">
          <a:xfrm>
            <a:off x="6143636" y="2786058"/>
            <a:ext cx="2786082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5" name="Picture 9" descr="книга"/>
          <p:cNvPicPr>
            <a:picLocks noChangeAspect="1" noChangeArrowheads="1" noCrop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4429125" y="4000500"/>
            <a:ext cx="44958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143000" y="357188"/>
            <a:ext cx="492918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cs typeface="Arial" charset="0"/>
              </a:rPr>
              <a:t>                       Рефлексия </a:t>
            </a: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1143000" y="1447800"/>
            <a:ext cx="5429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Доволен ли ты тем, как прошёл урок? 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1143000" y="2057400"/>
            <a:ext cx="6786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2.Сумел ли ты получить новые знания?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1142976" y="2500306"/>
            <a:ext cx="4214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3.Ты был активен на уроке? 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1071538" y="2928934"/>
            <a:ext cx="6929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4.Ты сумел показать свои знания?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/>
      <p:bldP spid="50188" grpId="0"/>
      <p:bldP spid="50189" grpId="0"/>
      <p:bldP spid="50190" grpId="0"/>
      <p:bldP spid="501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«Человек создан для счастья, только счастье не всегда создано для него»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57430"/>
            <a:ext cx="4038600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Вопросу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том, что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такое счастье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чём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смысл, посвящает писатель одно из самых значительных произведений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Пользователь 1\Рабочий стол\раскраски\1028750_0_Slepoy_muzikant_Vladimir_Korolenk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-1562" b="19463"/>
          <a:stretch>
            <a:fillRect/>
          </a:stretch>
        </p:blipFill>
        <p:spPr bwMode="auto">
          <a:xfrm>
            <a:off x="714348" y="1714488"/>
            <a:ext cx="335758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повествования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1.Первое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о том, как слепорожденный мальчик тянулся к свету, к активной жизни.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2.Второе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это история о том, как подавленный личным несчастьем человек поборол в себе страдание, сумел обрести себя, нашел место в жизни.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же был вместе с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Петром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пути восхождения к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свету?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Мать охраняющее, оберегающее начало.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3" descr="D:\Downloads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4000528" cy="283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D:\Downloads\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714620"/>
            <a:ext cx="2571768" cy="3518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14942" y="1428737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 брат матери — старый гарибальдиец, инвалид.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D:\Downloads\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143248"/>
            <a:ext cx="2143125" cy="3286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9397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Эвелина - подруга, невеста, жена. 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Пользователь 1\Рабочий стол\раскраски\01labqh8m12862680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13574" r="21940" b="18555"/>
          <a:stretch>
            <a:fillRect/>
          </a:stretch>
        </p:blipFill>
        <p:spPr bwMode="auto">
          <a:xfrm>
            <a:off x="357158" y="1428736"/>
            <a:ext cx="264972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Пользователь 1\Рабочий стол\раскраски\25100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075" t="37250" r="4780" b="4349"/>
          <a:stretch>
            <a:fillRect/>
          </a:stretch>
        </p:blipFill>
        <p:spPr bwMode="auto">
          <a:xfrm>
            <a:off x="3143240" y="3429000"/>
            <a:ext cx="257176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Documents and Settings\Пользователь 1\Рабочий стол\раскраски\00142460.jpg"/>
          <p:cNvPicPr>
            <a:picLocks noChangeAspect="1" noChangeArrowheads="1"/>
          </p:cNvPicPr>
          <p:nvPr/>
        </p:nvPicPr>
        <p:blipFill>
          <a:blip r:embed="rId4"/>
          <a:srcRect l="6977" t="27941" r="6977" b="8823"/>
          <a:stretch>
            <a:fillRect/>
          </a:stretch>
        </p:blipFill>
        <p:spPr bwMode="auto">
          <a:xfrm>
            <a:off x="5929322" y="1571612"/>
            <a:ext cx="264320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71480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1.Как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встретились мальчик и девочка?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2.Хотел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Петрик общаться с незнакомкой? Почему? 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3.Как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думаете, а почему Петрик, так себя повёл, всячески стараясь не заводить знакомство с этой девочкой, только ли его грубость является причиной?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вы можете сказать про девочку? Почему же она не уступила  Петрику?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открыл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Петру чарующий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музыки?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Пользователь 1\Рабочий стол\раскраски\25156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9340" t="30405"/>
          <a:stretch>
            <a:fillRect/>
          </a:stretch>
        </p:blipFill>
        <p:spPr bwMode="auto">
          <a:xfrm>
            <a:off x="571472" y="1928802"/>
            <a:ext cx="371477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Documents and Settings\Пользователь 1\Рабочий стол\раскраски\24697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968" t="23011" r="19841" b="21499"/>
          <a:stretch>
            <a:fillRect/>
          </a:stretch>
        </p:blipFill>
        <p:spPr bwMode="auto">
          <a:xfrm>
            <a:off x="3929058" y="1500174"/>
            <a:ext cx="228601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Владимир Короленко Слепой музыкант скачать аудиокнигу бесплатно"/>
          <p:cNvPicPr/>
          <p:nvPr/>
        </p:nvPicPr>
        <p:blipFill>
          <a:blip r:embed="rId4"/>
          <a:srcRect t="36667" r="7499" b="9999"/>
          <a:stretch>
            <a:fillRect/>
          </a:stretch>
        </p:blipFill>
        <p:spPr bwMode="auto">
          <a:xfrm>
            <a:off x="6143636" y="3000372"/>
            <a:ext cx="264320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158" y="500042"/>
            <a:ext cx="8358246" cy="562612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1.Кто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где знакомит Петра с молодыми людьми? </a:t>
            </a:r>
          </a:p>
          <a:p>
            <a:pPr lvl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2.Как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воспринял Петр этих людей?</a:t>
            </a:r>
          </a:p>
          <a:p>
            <a:pPr lvl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3.Что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 о мире, жизни узнает Петр от них?</a:t>
            </a:r>
          </a:p>
          <a:p>
            <a:pPr lvl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4.Как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встречи отразились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характере Петра, его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близким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миру?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Documents and Settings\Пользователь 1\Рабочий стол\раскраски\1380926323_default.jpeg"/>
          <p:cNvPicPr>
            <a:picLocks noChangeAspect="1" noChangeArrowheads="1"/>
          </p:cNvPicPr>
          <p:nvPr/>
        </p:nvPicPr>
        <p:blipFill>
          <a:blip r:embed="rId2"/>
          <a:srcRect b="31148"/>
          <a:stretch>
            <a:fillRect/>
          </a:stretch>
        </p:blipFill>
        <p:spPr bwMode="auto">
          <a:xfrm>
            <a:off x="5572132" y="3143248"/>
            <a:ext cx="300039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Эвелина помогает понять Петру настоящий смысл любви.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Пользователь 1\Рабочий стол\раскраски\artlib_gallery-183076-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20" y="1600200"/>
            <a:ext cx="309575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Пользователь 1\Рабочий стол\раскраски\img-119038-a9627638a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928802"/>
            <a:ext cx="4038600" cy="3006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350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Владимир Галактионович Короленко</vt:lpstr>
      <vt:lpstr>«Человек создан для счастья, только счастье не всегда создано для него»</vt:lpstr>
      <vt:lpstr>Два повествования</vt:lpstr>
      <vt:lpstr>Кто же был вместе с Петром на пути восхождения к свету?</vt:lpstr>
      <vt:lpstr> Эвелина - подруга, невеста, жена.  </vt:lpstr>
      <vt:lpstr>Слайд 6</vt:lpstr>
      <vt:lpstr>Кто открыл Петру чарующий мир музыки?</vt:lpstr>
      <vt:lpstr>Слайд 8</vt:lpstr>
      <vt:lpstr>Эвелина помогает понять Петру настоящий смысл любви. </vt:lpstr>
      <vt:lpstr>Слайд 10</vt:lpstr>
      <vt:lpstr>Выбор - умение определить линию жизни, сделать какой-то важный шаг.  </vt:lpstr>
      <vt:lpstr>Слайд 12</vt:lpstr>
    </vt:vector>
  </TitlesOfParts>
  <Company>Nowhere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«Дом и семья в русской литературе  19 – 20 веков» по произведениям </dc:title>
  <dc:creator>vlad</dc:creator>
  <cp:lastModifiedBy>USER</cp:lastModifiedBy>
  <cp:revision>31</cp:revision>
  <dcterms:created xsi:type="dcterms:W3CDTF">2013-10-20T12:09:03Z</dcterms:created>
  <dcterms:modified xsi:type="dcterms:W3CDTF">2014-02-01T18:17:13Z</dcterms:modified>
</cp:coreProperties>
</file>