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86B47-1508-4F31-9B12-73BFB8019894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1B33C-9E26-4786-A4B2-8B42641B7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9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B33C-9E26-4786-A4B2-8B42641B76C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000240"/>
            <a:ext cx="7851648" cy="3714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Поэтический мир</a:t>
            </a:r>
            <a:br>
              <a:rPr lang="ru-RU" dirty="0" smtClean="0"/>
            </a:br>
            <a:r>
              <a:rPr lang="ru-RU" dirty="0" smtClean="0"/>
              <a:t>Ф.И. Тютчева</a:t>
            </a:r>
            <a:br>
              <a:rPr lang="ru-RU" dirty="0" smtClean="0"/>
            </a:br>
            <a:r>
              <a:rPr lang="ru-RU" dirty="0" smtClean="0"/>
              <a:t> и</a:t>
            </a:r>
            <a:br>
              <a:rPr lang="ru-RU" dirty="0" smtClean="0"/>
            </a:br>
            <a:r>
              <a:rPr lang="ru-RU" dirty="0" smtClean="0"/>
              <a:t>А.А. Фета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0" y="1481328"/>
            <a:ext cx="55721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Ночь светла, мороз сияет,</a:t>
            </a:r>
          </a:p>
          <a:p>
            <a:pPr>
              <a:buNone/>
            </a:pPr>
            <a:r>
              <a:rPr lang="ru-RU" dirty="0" smtClean="0"/>
              <a:t>Выходи - снежок хрустит;</a:t>
            </a:r>
          </a:p>
          <a:p>
            <a:pPr>
              <a:buNone/>
            </a:pPr>
            <a:r>
              <a:rPr lang="ru-RU" dirty="0" smtClean="0"/>
              <a:t>Пристяжная </a:t>
            </a:r>
            <a:r>
              <a:rPr lang="ru-RU" dirty="0" err="1" smtClean="0"/>
              <a:t>озябает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на месте не стоит.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Сядем, полость застегну я, -</a:t>
            </a:r>
          </a:p>
          <a:p>
            <a:pPr>
              <a:buNone/>
            </a:pPr>
            <a:r>
              <a:rPr lang="ru-RU" dirty="0" smtClean="0"/>
              <a:t>Ночь светла и ровен путь.</a:t>
            </a:r>
          </a:p>
          <a:p>
            <a:pPr>
              <a:buNone/>
            </a:pPr>
            <a:r>
              <a:rPr lang="ru-RU" dirty="0" smtClean="0"/>
              <a:t>Ты ни слова, - замолчу я,</a:t>
            </a:r>
          </a:p>
          <a:p>
            <a:pPr>
              <a:buNone/>
            </a:pPr>
            <a:r>
              <a:rPr lang="ru-RU" dirty="0" smtClean="0"/>
              <a:t>И - пошел куда ни будь!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897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14818"/>
            <a:ext cx="3857652" cy="24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Фёдор Иванович Тютчев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500034" y="1500174"/>
            <a:ext cx="3689012" cy="45005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648200" y="1214422"/>
            <a:ext cx="4038600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23 ноября 1803 года в селе </a:t>
            </a:r>
            <a:r>
              <a:rPr lang="ru-RU" dirty="0" err="1" smtClean="0"/>
              <a:t>Овстуг</a:t>
            </a:r>
            <a:r>
              <a:rPr lang="ru-RU" dirty="0" smtClean="0"/>
              <a:t> Орловской губернии</a:t>
            </a:r>
          </a:p>
          <a:p>
            <a:r>
              <a:rPr lang="ru-RU" dirty="0" smtClean="0"/>
              <a:t>Тютчев получил домашнее образование</a:t>
            </a:r>
          </a:p>
          <a:p>
            <a:r>
              <a:rPr lang="ru-RU" dirty="0" smtClean="0"/>
              <a:t>Изучил латынь и древнеримскую поэзию, в четырнадцать лет переводил оды Горация. С 1817 года в качестве вольнослушателя начал посещать лекции на Словесном отделении в Московском университете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Карьера за границей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071546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Получив аттестат об окончании университета в 1821 году, Тютчев поступает на службу в Государственную коллегию иностранных дел и отправляется в Мюнхен в качестве внештатного атташе Российской дипломатической миссии. Здесь он знакомится с Шеллингом и Гейне и женится на Элеоноре </a:t>
            </a:r>
            <a:r>
              <a:rPr lang="ru-RU" dirty="0" err="1" smtClean="0"/>
              <a:t>Петерсон</a:t>
            </a:r>
            <a:r>
              <a:rPr lang="ru-RU" dirty="0" smtClean="0"/>
              <a:t>, урождённой графине </a:t>
            </a:r>
            <a:r>
              <a:rPr lang="ru-RU" dirty="0" err="1" smtClean="0"/>
              <a:t>Ботмер</a:t>
            </a:r>
            <a:r>
              <a:rPr lang="ru-RU" dirty="0" smtClean="0"/>
              <a:t>, от которой имеет трех дочерей. Старшая из них, Анна, позже выходит замуж за Ивана Аксакова.</a:t>
            </a:r>
          </a:p>
          <a:p>
            <a:r>
              <a:rPr lang="ru-RU" dirty="0" smtClean="0"/>
              <a:t> В 1839 году дипломатическая деятельность Тютчева внезапно прервалась, но до 1844 года он продолжал жить за границей. В 1843 г. он встретился с всесильным начальником III отделения Собственной Его Императорского Величества канцелярии А. Х. </a:t>
            </a:r>
            <a:r>
              <a:rPr lang="ru-RU" dirty="0" err="1" smtClean="0"/>
              <a:t>Бенкендорфом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Итогом этой встречи стала поддержка императором Николаем I всех инициатив Тютчева в работе по созданию позитивного облика России на Западе. Тютчеву дали добро на самостоятельное выступление в печати по политическим проблемам взаимоотношений между Европой и Россией.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Вернувшись в Россию в 1844 году, он вновь поступил в министерство иностранных дел (1845), где с 1848 года занимал должность старшего цензора. Будучи им, он не разрешил распространять в России Манифест коммунистической партии на русском языке, заявляя, что «кому надо, прочтут и на немецком».</a:t>
            </a:r>
          </a:p>
          <a:p>
            <a:endParaRPr lang="ru-RU" dirty="0" smtClean="0"/>
          </a:p>
          <a:p>
            <a:r>
              <a:rPr lang="ru-RU" dirty="0" smtClean="0"/>
              <a:t>Практически сразу же по возвращении Ф. И. Тютчев активно участвует в кружке Белинского. </a:t>
            </a:r>
          </a:p>
          <a:p>
            <a:r>
              <a:rPr lang="ru-RU" dirty="0" smtClean="0"/>
              <a:t>17 апреля 1858 г. действительный статский советник Тютчев был назначен Председателем комитета иностранной цензуры. На этом посту, несмотря на многочисленные неприятности и столкновения с правительством, Тютчев пробыл 15 лет, вплоть до своей кончины. </a:t>
            </a:r>
          </a:p>
          <a:p>
            <a:r>
              <a:rPr lang="ru-RU" dirty="0" smtClean="0"/>
              <a:t>30 августа 1865 г. Тютчев был произведен в тайные советники, тем самым достигнув третьей, а фактически и даже второй степени в государственной иерархии.</a:t>
            </a:r>
          </a:p>
          <a:p>
            <a:r>
              <a:rPr lang="ru-RU" dirty="0" smtClean="0"/>
              <a:t>15 июля 1873 в Царском Селе Тютчев скончался. 18 июля гроб с телом поэта был перевезен из Царского села в Петербург и похоронен на кладбище Новодевичьего монастыря.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381392" cy="51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00826" y="557214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в Брянске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4071966" cy="272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3071810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Господский дом в музее-заповеднике «</a:t>
            </a:r>
            <a:r>
              <a:rPr lang="ru-RU" dirty="0" err="1" smtClean="0"/>
              <a:t>Овстуг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643174" y="5715016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Тютчеву в музее-заповеднике «</a:t>
            </a:r>
            <a:r>
              <a:rPr lang="ru-RU" dirty="0" err="1" smtClean="0"/>
              <a:t>Овстуг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91958">
            <a:off x="3403540" y="3423762"/>
            <a:ext cx="1538651" cy="21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3143272" cy="44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2643198" cy="429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00372"/>
            <a:ext cx="2214570" cy="36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4186238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Фет  </a:t>
            </a:r>
            <a:br>
              <a:rPr lang="ru-RU" dirty="0" smtClean="0"/>
            </a:br>
            <a:r>
              <a:rPr lang="ru-RU" dirty="0" smtClean="0"/>
              <a:t>Афанасий Афанасьевич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074697" cy="560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496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[1820—1892]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А.А.Фет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409558" cy="4525962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Автограф стихотворения "</a:t>
            </a:r>
            <a:r>
              <a:rPr lang="ru-RU" dirty="0" err="1" smtClean="0"/>
              <a:t>Alter</a:t>
            </a:r>
            <a:r>
              <a:rPr lang="ru-RU" dirty="0" smtClean="0"/>
              <a:t> </a:t>
            </a:r>
            <a:r>
              <a:rPr lang="ru-RU" dirty="0" err="1" smtClean="0"/>
              <a:t>Ego</a:t>
            </a:r>
            <a:r>
              <a:rPr lang="ru-RU" dirty="0" smtClean="0"/>
              <a:t>" (Январь 1878 г.)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290"/>
            <a:ext cx="4340073" cy="3714756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57752" y="4214818"/>
            <a:ext cx="3842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Дом Фета в усадьбе Воробьевка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Сын состоятельного родовитого помещика. Детство провел в </a:t>
            </a:r>
            <a:r>
              <a:rPr lang="ru-RU" dirty="0" err="1" smtClean="0"/>
              <a:t>поместьи</a:t>
            </a:r>
            <a:r>
              <a:rPr lang="ru-RU" dirty="0" smtClean="0"/>
              <a:t> Орловской губ. В Московском ун-те сблизился с кругом журнала «Москвитянин», где печатались его стихи. В печати выступил со сборником «Лирический пантеон» [1840]. Как «незаконнорожденный» Ф. был лишен дворянства, права наследования и отцовского имени; с молодых лет до старости упорно добивался восстановления утраченных прав и благосостояния разными способами.</a:t>
            </a:r>
          </a:p>
          <a:p>
            <a:r>
              <a:rPr lang="ru-RU" dirty="0" smtClean="0"/>
              <a:t>До 14 лет </a:t>
            </a:r>
            <a:r>
              <a:rPr lang="ru-RU" dirty="0" err="1" smtClean="0"/>
              <a:t>Шеншин</a:t>
            </a:r>
            <a:r>
              <a:rPr lang="ru-RU" dirty="0" smtClean="0"/>
              <a:t> жил и учился дома, а затем в городе </a:t>
            </a:r>
            <a:r>
              <a:rPr lang="ru-RU" dirty="0" err="1" smtClean="0"/>
              <a:t>Верро</a:t>
            </a:r>
            <a:r>
              <a:rPr lang="ru-RU" dirty="0" smtClean="0"/>
              <a:t> (</a:t>
            </a:r>
            <a:r>
              <a:rPr lang="ru-RU" dirty="0" err="1" smtClean="0"/>
              <a:t>Лифляндской</a:t>
            </a:r>
            <a:r>
              <a:rPr lang="ru-RU" dirty="0" smtClean="0"/>
              <a:t> губернии), в пансионе Крюммера. В 1837 г. его перевезли в Москву и поместили у М. П. Погодина; вскоре за тем Ш. поступил в московский университет, на историко-филологический факультет.</a:t>
            </a:r>
          </a:p>
          <a:p>
            <a:r>
              <a:rPr lang="ru-RU" dirty="0" smtClean="0"/>
              <a:t>Враждебно настроенный к реформам 1861 и к революционно-демократическому движению, Фет разошелся даже со своими либеральными друзьями и в 60—70-х гг. умолк как поэт.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599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Поэтический мир Ф.И. Тютчева  и А.А. Фета </vt:lpstr>
      <vt:lpstr>Фёдор Иванович Тютчев</vt:lpstr>
      <vt:lpstr>Карьера за границей </vt:lpstr>
      <vt:lpstr>Работа в России</vt:lpstr>
      <vt:lpstr>Презентация PowerPoint</vt:lpstr>
      <vt:lpstr>Презентация PowerPoint</vt:lpstr>
      <vt:lpstr>Фет   Афанасий Афанасьевич </vt:lpstr>
      <vt:lpstr>А.А.Фет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Поэтический мир Ф.И. Тютчева  и А.А. Фета</dc:title>
  <dc:creator>Home</dc:creator>
  <cp:lastModifiedBy>СередкинаЕП</cp:lastModifiedBy>
  <cp:revision>8</cp:revision>
  <dcterms:created xsi:type="dcterms:W3CDTF">2011-12-01T12:43:45Z</dcterms:created>
  <dcterms:modified xsi:type="dcterms:W3CDTF">2014-01-15T04:30:53Z</dcterms:modified>
</cp:coreProperties>
</file>