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83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0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28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48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84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19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362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21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43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96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39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3501009"/>
            <a:ext cx="8229600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A7D2F-858D-4547-B5DE-93C84EA0325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58BE7-4F54-4522-8660-C48FBD650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73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i="0" kern="1200">
          <a:solidFill>
            <a:srgbClr val="8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585336"/>
      </p:ext>
    </p:extLst>
  </p:cSld>
  <p:clrMapOvr>
    <a:masterClrMapping/>
  </p:clrMapOvr>
</p:sld>
</file>

<file path=ppt/theme/theme1.xml><?xml version="1.0" encoding="utf-8"?>
<a:theme xmlns:a="http://schemas.openxmlformats.org/drawingml/2006/main" name="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Bookman Old Style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</Template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Апрельская</dc:creator>
  <cp:lastModifiedBy>Апрельская</cp:lastModifiedBy>
  <cp:revision>1</cp:revision>
  <dcterms:created xsi:type="dcterms:W3CDTF">2014-10-19T13:54:08Z</dcterms:created>
  <dcterms:modified xsi:type="dcterms:W3CDTF">2014-10-19T13:55:12Z</dcterms:modified>
</cp:coreProperties>
</file>