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7D2F-858D-4547-B5DE-93C84EA0325A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8BE7-4F54-4522-8660-C48FBD650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834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7D2F-858D-4547-B5DE-93C84EA0325A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8BE7-4F54-4522-8660-C48FBD650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018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7D2F-858D-4547-B5DE-93C84EA0325A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8BE7-4F54-4522-8660-C48FBD650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282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7D2F-858D-4547-B5DE-93C84EA0325A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8BE7-4F54-4522-8660-C48FBD650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484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7D2F-858D-4547-B5DE-93C84EA0325A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8BE7-4F54-4522-8660-C48FBD650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84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7D2F-858D-4547-B5DE-93C84EA0325A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8BE7-4F54-4522-8660-C48FBD650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190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7D2F-858D-4547-B5DE-93C84EA0325A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8BE7-4F54-4522-8660-C48FBD650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362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7D2F-858D-4547-B5DE-93C84EA0325A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8BE7-4F54-4522-8660-C48FBD650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21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7D2F-858D-4547-B5DE-93C84EA0325A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8BE7-4F54-4522-8660-C48FBD650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432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7D2F-858D-4547-B5DE-93C84EA0325A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8BE7-4F54-4522-8660-C48FBD650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962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7D2F-858D-4547-B5DE-93C84EA0325A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8BE7-4F54-4522-8660-C48FBD650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391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4847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3501009"/>
            <a:ext cx="8229600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A7D2F-858D-4547-B5DE-93C84EA0325A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58BE7-4F54-4522-8660-C48FBD650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35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8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i="0" kern="1200">
          <a:solidFill>
            <a:srgbClr val="8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585336"/>
      </p:ext>
    </p:extLst>
  </p:cSld>
  <p:clrMapOvr>
    <a:masterClrMapping/>
  </p:clrMapOvr>
</p:sld>
</file>

<file path=ppt/theme/theme1.xml><?xml version="1.0" encoding="utf-8"?>
<a:theme xmlns:a="http://schemas.openxmlformats.org/drawingml/2006/main" name="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Bookman Old Style"/>
        <a:ea typeface=""/>
        <a:cs typeface=""/>
      </a:majorFont>
      <a:minorFont>
        <a:latin typeface="Bookman Old Styl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</Template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4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Апрельская</dc:creator>
  <cp:lastModifiedBy>Апрельская</cp:lastModifiedBy>
  <cp:revision>1</cp:revision>
  <dcterms:created xsi:type="dcterms:W3CDTF">2014-10-19T13:54:08Z</dcterms:created>
  <dcterms:modified xsi:type="dcterms:W3CDTF">2014-10-19T13:55:12Z</dcterms:modified>
</cp:coreProperties>
</file>