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56C9-76C1-4AB7-B353-3A7FEC6F1679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8570-123C-4265-8D87-23BE9195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56C9-76C1-4AB7-B353-3A7FEC6F1679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8570-123C-4265-8D87-23BE9195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56C9-76C1-4AB7-B353-3A7FEC6F1679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8570-123C-4265-8D87-23BE9195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56C9-76C1-4AB7-B353-3A7FEC6F1679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8570-123C-4265-8D87-23BE9195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56C9-76C1-4AB7-B353-3A7FEC6F1679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8570-123C-4265-8D87-23BE9195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56C9-76C1-4AB7-B353-3A7FEC6F1679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8570-123C-4265-8D87-23BE9195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56C9-76C1-4AB7-B353-3A7FEC6F1679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8570-123C-4265-8D87-23BE9195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56C9-76C1-4AB7-B353-3A7FEC6F1679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8570-123C-4265-8D87-23BE9195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56C9-76C1-4AB7-B353-3A7FEC6F1679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8570-123C-4265-8D87-23BE9195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56C9-76C1-4AB7-B353-3A7FEC6F1679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8570-123C-4265-8D87-23BE9195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56C9-76C1-4AB7-B353-3A7FEC6F1679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B8570-123C-4265-8D87-23BE9195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256C9-76C1-4AB7-B353-3A7FEC6F1679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B8570-123C-4265-8D87-23BE919535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althylive.ru/wp-content/uploads/2013/01/f_4e9ac68b98d0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40568" y="0"/>
            <a:ext cx="10116616" cy="70466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540568" y="0"/>
            <a:ext cx="92388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Вредные привычки и их последствия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img0.liveinternet.ru/images/attach/c/2/72/167/72167717_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2000" b="1" dirty="0"/>
              <a:t>Щелкание суставами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Порой встречаются любители намеренно исполнить «музыку» на своих пальцах. Начинается это «увлечение» обычно еще в детстве, это проделывается снова и снова на радость изумленной публике, и в результате привычка «хрустеть пальцами» остается на всю жизнь. При этом суставы постоянно травмируются и теряют подвижность. А вместе с тем растет риск появления раннего артроза.</a:t>
            </a:r>
          </a:p>
        </p:txBody>
      </p:sp>
      <p:pic>
        <p:nvPicPr>
          <p:cNvPr id="26626" name="Picture 2" descr="ima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2708920"/>
            <a:ext cx="4320480" cy="32403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fotokanal.com/images/75/picture-47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52356" y="0"/>
            <a:ext cx="9296356" cy="70294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20688"/>
            <a:ext cx="6131024" cy="432048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5"/>
            <a:r>
              <a:rPr lang="ru-RU" sz="7600" dirty="0" smtClean="0"/>
              <a:t>Вывод</a:t>
            </a:r>
            <a:endParaRPr lang="ru-RU" sz="7600" dirty="0"/>
          </a:p>
        </p:txBody>
      </p:sp>
    </p:spTree>
  </p:cSld>
  <p:clrMapOvr>
    <a:masterClrMapping/>
  </p:clrMapOvr>
  <p:transition spd="slow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4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4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-fotki.yandex.ru/get/5501/102699435.5bd/0_7dd9e_2b12c92d_XXXL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727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А теперь немного о здоровом образе жизни</a:t>
            </a:r>
            <a:endParaRPr lang="ru-RU" sz="72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es-design.ru/library/collage/background/background-15-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52520" cy="708416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Здоровый образ жизни формируется всеми сторонами и проявлениями общества, связан с личностно-мотивационным воплощением индивидом своих социальных, психологических и физиологических возможностей и способностей</a:t>
            </a:r>
            <a:r>
              <a:rPr lang="ru-RU" sz="1600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sz="2600" dirty="0"/>
              <a:t> </a:t>
            </a:r>
            <a:r>
              <a:rPr lang="ru-RU" sz="3600" dirty="0"/>
              <a:t>По современным представлениям в понятие здорового образа жизни входят следующие составляющие: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  <a:p>
            <a:r>
              <a:rPr lang="ru-RU" sz="2000" dirty="0" smtClean="0"/>
              <a:t>отказ </a:t>
            </a:r>
            <a:r>
              <a:rPr lang="ru-RU" sz="2000" dirty="0"/>
              <a:t>от вредных пристрастий (курение, употребление алкогольных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напитков </a:t>
            </a:r>
            <a:r>
              <a:rPr lang="ru-RU" sz="2000" dirty="0"/>
              <a:t>и наркотических веществ);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>оптимальный </a:t>
            </a:r>
            <a:r>
              <a:rPr lang="ru-RU" sz="2000" dirty="0"/>
              <a:t>двигательный режим;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>рациональное </a:t>
            </a:r>
            <a:r>
              <a:rPr lang="ru-RU" sz="2000" dirty="0"/>
              <a:t>питание;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>закаливание</a:t>
            </a:r>
            <a:r>
              <a:rPr lang="ru-RU" sz="2000" dirty="0"/>
              <a:t>;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>личная </a:t>
            </a:r>
            <a:r>
              <a:rPr lang="ru-RU" sz="2000" dirty="0"/>
              <a:t>гигиена;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>положительные </a:t>
            </a:r>
            <a:r>
              <a:rPr lang="ru-RU" sz="2000" dirty="0"/>
              <a:t>эмоции.</a:t>
            </a: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/>
          </a:p>
        </p:txBody>
      </p:sp>
    </p:spTree>
  </p:cSld>
  <p:clrMapOvr>
    <a:masterClrMapping/>
  </p:clrMapOvr>
  <p:transition spd="slow" advTm="47000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rt-apple.ru/albums/easter/easter_5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44624" y="1556792"/>
            <a:ext cx="8229600" cy="4525963"/>
          </a:xfrm>
        </p:spPr>
        <p:txBody>
          <a:bodyPr>
            <a:normAutofit/>
          </a:bodyPr>
          <a:lstStyle/>
          <a:p>
            <a:pPr lvl="3" algn="ctr"/>
            <a:r>
              <a:rPr lang="ru-RU" dirty="0" smtClean="0">
                <a:solidFill>
                  <a:srgbClr val="FFFF00"/>
                </a:solidFill>
              </a:rPr>
              <a:t>     </a:t>
            </a:r>
            <a:r>
              <a:rPr lang="ru-RU" sz="44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nly4love.ru/wp-content/uploads/2013/09/-%D0%BE%D1%82%D0%BC%D1%8B%D1%87%D0%BA%D0%B8-%D0%B2%D1%80%D0%B5%D0%B4%D0%BD%D1%8B%D0%B5-%D0%BF%D1%80%D0%B8%D0%B2%D1%8B%D1%87%D0%BA%D0%B8-e13784054253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Что такое вредная привычка</a:t>
            </a:r>
            <a:r>
              <a:rPr lang="en-US" dirty="0" smtClean="0">
                <a:solidFill>
                  <a:srgbClr val="FFFF00"/>
                </a:solidFill>
              </a:rPr>
              <a:t>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вредная привычка – это многократно повторяющееся действие (на уровне автоматизма), отличающееся вредоносностью с позиции общественного блага, окружающих людей или здоровья человека, попавшего в кабалу этой привычки.</a:t>
            </a:r>
          </a:p>
        </p:txBody>
      </p:sp>
    </p:spTree>
  </p:cSld>
  <p:clrMapOvr>
    <a:masterClrMapping/>
  </p:clrMapOvr>
  <p:transition spd="slow" advTm="2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html-templates.info/images/blog/11.02.2012/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298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Что относится к вредным привычкам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>
                <a:solidFill>
                  <a:srgbClr val="FFFF00"/>
                </a:solidFill>
              </a:rPr>
              <a:t>К вредным привычкам относятся наркомания, алкоголизм, курение, лудомания (игровая зависимость), токсикомания, шопингомания (ониомания, «навязчивая магазинная зависимость»).</a:t>
            </a:r>
          </a:p>
          <a:p>
            <a:pPr fontAlgn="base"/>
            <a:r>
              <a:rPr lang="ru-RU" dirty="0">
                <a:solidFill>
                  <a:srgbClr val="FFFF00"/>
                </a:solidFill>
              </a:rPr>
              <a:t>Вредная привычка представляет собой своего рода патологическую зависимость или болезнь. Вместе с вредными привычками есть и неполезные действия, которые к болезням не относятся, но при этом они, как правило, проистекают из неуравновешенной нервной системы.</a:t>
            </a:r>
          </a:p>
          <a:p>
            <a:pPr fontAlgn="base"/>
            <a:r>
              <a:rPr lang="ru-RU" dirty="0">
                <a:solidFill>
                  <a:srgbClr val="FFFF00"/>
                </a:solidFill>
              </a:rPr>
              <a:t>К числу таких неполезных действий относятся следующие привычки: грызть ногти или карандаш (ручку), теребить одежду собеседника, ковырять в носу, мотать ногой в процессе разговора и так далее.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7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oboi-dlja-stola.ru/file/7105/760x0/16:9/%D0%97%D0%B5%D0%BB%D0%B5%D0%BD%D1%8B%D0%B9-%D1%84%D0%BE%D0%B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Игровая зависимость — </a:t>
            </a:r>
            <a:r>
              <a:rPr lang="ru-RU" sz="2000" dirty="0">
                <a:solidFill>
                  <a:schemeClr val="bg1"/>
                </a:solidFill>
              </a:rPr>
              <a:t>предполагаемая форма психологической зависимости, проявляющаяся в навязчивом увлечении видеоиграми и компьютерными играми, а также лудомания – патологическая склонность к азартным играм заключается в частых повторных эпизодах участия в азартных играх, которые доминируют в жизни человека и ведут к снижению социальных, профессиональных, материальных и семейных ценностей, такой человек не уделяет должного внимания своим обязанностям в этих </a:t>
            </a:r>
            <a:r>
              <a:rPr lang="ru-RU" sz="2000" dirty="0" smtClean="0">
                <a:solidFill>
                  <a:schemeClr val="bg1"/>
                </a:solidFill>
              </a:rPr>
              <a:t>сферах.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6386" name="Picture 2" descr="ima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3068960"/>
            <a:ext cx="4762500" cy="33337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3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>
            <a:normAutofit/>
          </a:bodyPr>
          <a:lstStyle/>
          <a:p>
            <a:r>
              <a:rPr lang="ru-RU" sz="2400" b="1" dirty="0"/>
              <a:t>Ониомания</a:t>
            </a:r>
            <a:r>
              <a:rPr lang="ru-RU" sz="2400" b="1" dirty="0" smtClean="0"/>
              <a:t>— </a:t>
            </a:r>
            <a:r>
              <a:rPr lang="ru-RU" sz="2400" b="1" dirty="0"/>
              <a:t>непреодолимое желание что-либо покупать, не обращая внимания на необходимость и последствия.</a:t>
            </a:r>
            <a:r>
              <a:rPr lang="ru-RU" sz="2400" dirty="0"/>
              <a:t> Покупки становятся и отдыхом, и развлечением, и самостоятельным смыслом</a:t>
            </a:r>
            <a:r>
              <a:rPr lang="ru-RU" sz="2400" dirty="0" smtClean="0"/>
              <a:t>. </a:t>
            </a:r>
            <a:r>
              <a:rPr lang="ru-RU" sz="2400" dirty="0"/>
              <a:t>В просторечии эту манию часто называют шопинголизм или шопоголизм.</a:t>
            </a:r>
          </a:p>
        </p:txBody>
      </p:sp>
      <p:pic>
        <p:nvPicPr>
          <p:cNvPr id="19458" name="Picture 2" descr="ima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9832" y="2276872"/>
            <a:ext cx="4762500" cy="41529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s2.goodfon.ru/image/162933-192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403636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-252536" y="0"/>
            <a:ext cx="8229600" cy="4525963"/>
          </a:xfrm>
        </p:spPr>
        <p:txBody>
          <a:bodyPr>
            <a:normAutofit/>
          </a:bodyPr>
          <a:lstStyle/>
          <a:p>
            <a:r>
              <a:rPr lang="ru-RU" sz="1800" b="1" dirty="0"/>
              <a:t>Психогенное переедание </a:t>
            </a:r>
            <a:r>
              <a:rPr lang="ru-RU" sz="1800" dirty="0"/>
              <a:t>— расстройство приёма пищи, представляющее собой переедание, приводящее к появлению лишнего веса, и являющееся реакцией на </a:t>
            </a:r>
            <a:r>
              <a:rPr lang="ru-RU" sz="1800" dirty="0" err="1"/>
              <a:t>дистресс</a:t>
            </a:r>
            <a:r>
              <a:rPr lang="ru-RU" sz="1800" dirty="0"/>
              <a:t> (отрицательная неспецифическая реакция организма животного на любое внешнее воздействие. Наиболее тяжелой формой </a:t>
            </a:r>
            <a:r>
              <a:rPr lang="ru-RU" sz="1800" dirty="0" err="1"/>
              <a:t>дистресса</a:t>
            </a:r>
            <a:r>
              <a:rPr lang="ru-RU" sz="1800" dirty="0"/>
              <a:t> является шок.). Может следовать за утратой близких, несчастными случаями, хирургическими операциями и эмоциональным </a:t>
            </a:r>
            <a:r>
              <a:rPr lang="ru-RU" sz="1800" dirty="0" err="1"/>
              <a:t>дистрессом</a:t>
            </a:r>
            <a:r>
              <a:rPr lang="ru-RU" sz="1800" dirty="0"/>
              <a:t>, особенно у лиц, предрасположенных к полноте.</a:t>
            </a:r>
          </a:p>
        </p:txBody>
      </p:sp>
      <p:pic>
        <p:nvPicPr>
          <p:cNvPr id="9218" name="Picture 2" descr="http://mealblog.ru/wp-content/uploads/2009/11/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2420888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>
            <a:normAutofit/>
          </a:bodyPr>
          <a:lstStyle/>
          <a:p>
            <a:r>
              <a:rPr lang="ru-RU" sz="1800" b="1" dirty="0"/>
              <a:t>Телевизионная зависимость. </a:t>
            </a:r>
            <a:r>
              <a:rPr lang="ru-RU" sz="1800" dirty="0"/>
              <a:t>Телевидение стало самым распространенным способом бегства от себя в мир иллюзий. Оно вошло в жизнь практически каждого современного человека, стало привычным спутником его жизни.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По статистическим данным в среднем каждый человек примерно по 3 часа в день проводит перед </a:t>
            </a:r>
            <a:r>
              <a:rPr lang="ru-RU" sz="1800" dirty="0" smtClean="0"/>
              <a:t>телевизором</a:t>
            </a:r>
            <a:r>
              <a:rPr lang="ru-RU" sz="1800" dirty="0"/>
              <a:t>.</a:t>
            </a:r>
          </a:p>
        </p:txBody>
      </p:sp>
      <p:pic>
        <p:nvPicPr>
          <p:cNvPr id="23554" name="Picture 2" descr="ima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916832"/>
            <a:ext cx="6984776" cy="46518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4000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oboi-dlja-stola.ru/file/10106/760x0/16:9/%D0%9A%D1%80%D0%B0%D1%81%D0%BD%D1%8B%D0%B9-%D1%84%D0%BE%D0%BD-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73210" cy="7029400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Привычка грызть ногти. </a:t>
            </a:r>
            <a:r>
              <a:rPr lang="ru-RU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Науке до сих пор неизвестно, что заставляет людей грызть ногти. Хотя теорий, пытающихся объяснить, почему люди грызут ногти, немало: от задумчивости до напряжения.</a:t>
            </a:r>
          </a:p>
        </p:txBody>
      </p:sp>
      <p:pic>
        <p:nvPicPr>
          <p:cNvPr id="24578" name="Picture 2" descr="ima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91880" y="2276872"/>
            <a:ext cx="3168352" cy="44374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3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img0.liveinternet.ru/images/attach/c/3/75/66/75066504_a837ff44b3ed4126ace8e383128af8e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sz="1800" b="1" dirty="0"/>
              <a:t>Привычка ковырять кожу.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Это может быть ковыряние кожи лица </a:t>
            </a:r>
            <a:r>
              <a:rPr lang="ru-RU" sz="1800" dirty="0" smtClean="0"/>
              <a:t>или </a:t>
            </a:r>
            <a:r>
              <a:rPr lang="ru-RU" sz="1800" dirty="0"/>
              <a:t>тела, кожи головы, кожи пальцев рук и т. д.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Иногда носит характер привычки самостоятельно избавляться от недостатков на лице — самостоятельные механические чистки лица, в худшем случае — привычка постоянно трогать кожу и выдавливать ногтями воспаленные участки или сдирать подсыхающие болячки.</a:t>
            </a:r>
          </a:p>
        </p:txBody>
      </p:sp>
      <p:pic>
        <p:nvPicPr>
          <p:cNvPr id="25602" name="Picture 2" descr="ima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5976" y="2564904"/>
            <a:ext cx="2809495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216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Что такое вредная привычка?</vt:lpstr>
      <vt:lpstr>Что относится к вредным привычкам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Вредные привычки  и их последствия</dc:title>
  <dc:creator>Наталья</dc:creator>
  <cp:lastModifiedBy>Наталья</cp:lastModifiedBy>
  <cp:revision>17</cp:revision>
  <dcterms:created xsi:type="dcterms:W3CDTF">2014-04-13T08:18:34Z</dcterms:created>
  <dcterms:modified xsi:type="dcterms:W3CDTF">2014-10-19T17:47:12Z</dcterms:modified>
</cp:coreProperties>
</file>