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sldIdLst>
    <p:sldId id="256" r:id="rId2"/>
    <p:sldId id="298" r:id="rId3"/>
    <p:sldId id="295" r:id="rId4"/>
    <p:sldId id="296" r:id="rId5"/>
    <p:sldId id="297" r:id="rId6"/>
    <p:sldId id="293" r:id="rId7"/>
    <p:sldId id="292" r:id="rId8"/>
    <p:sldId id="257" r:id="rId9"/>
    <p:sldId id="277" r:id="rId10"/>
    <p:sldId id="278" r:id="rId11"/>
    <p:sldId id="258" r:id="rId12"/>
    <p:sldId id="259" r:id="rId13"/>
    <p:sldId id="279" r:id="rId14"/>
    <p:sldId id="280" r:id="rId15"/>
    <p:sldId id="261" r:id="rId16"/>
    <p:sldId id="262" r:id="rId17"/>
    <p:sldId id="281" r:id="rId18"/>
    <p:sldId id="282" r:id="rId19"/>
    <p:sldId id="284" r:id="rId20"/>
    <p:sldId id="285" r:id="rId21"/>
    <p:sldId id="287" r:id="rId22"/>
    <p:sldId id="301" r:id="rId23"/>
    <p:sldId id="289" r:id="rId24"/>
    <p:sldId id="290" r:id="rId25"/>
    <p:sldId id="260" r:id="rId26"/>
    <p:sldId id="264" r:id="rId27"/>
    <p:sldId id="265" r:id="rId28"/>
    <p:sldId id="266" r:id="rId29"/>
    <p:sldId id="267" r:id="rId30"/>
    <p:sldId id="305" r:id="rId31"/>
    <p:sldId id="299" r:id="rId32"/>
    <p:sldId id="270" r:id="rId33"/>
    <p:sldId id="271" r:id="rId34"/>
    <p:sldId id="300" r:id="rId35"/>
    <p:sldId id="273" r:id="rId36"/>
    <p:sldId id="274" r:id="rId37"/>
    <p:sldId id="275" r:id="rId38"/>
    <p:sldId id="276" r:id="rId39"/>
    <p:sldId id="291" r:id="rId40"/>
    <p:sldId id="302" r:id="rId41"/>
    <p:sldId id="303" r:id="rId42"/>
    <p:sldId id="306" r:id="rId43"/>
    <p:sldId id="311" r:id="rId44"/>
    <p:sldId id="308" r:id="rId45"/>
    <p:sldId id="309" r:id="rId46"/>
    <p:sldId id="307" r:id="rId47"/>
    <p:sldId id="310" r:id="rId48"/>
    <p:sldId id="312" r:id="rId49"/>
    <p:sldId id="313" r:id="rId50"/>
    <p:sldId id="314" r:id="rId51"/>
    <p:sldId id="315" r:id="rId52"/>
    <p:sldId id="318" r:id="rId53"/>
    <p:sldId id="316" r:id="rId54"/>
    <p:sldId id="321" r:id="rId55"/>
    <p:sldId id="317" r:id="rId56"/>
    <p:sldId id="319" r:id="rId57"/>
    <p:sldId id="320" r:id="rId58"/>
    <p:sldId id="322" r:id="rId59"/>
    <p:sldId id="323" r:id="rId60"/>
    <p:sldId id="324" r:id="rId61"/>
    <p:sldId id="325" r:id="rId62"/>
    <p:sldId id="326" r:id="rId63"/>
    <p:sldId id="328" r:id="rId64"/>
    <p:sldId id="329" r:id="rId65"/>
    <p:sldId id="330" r:id="rId66"/>
    <p:sldId id="331" r:id="rId67"/>
    <p:sldId id="332" r:id="rId68"/>
    <p:sldId id="333" r:id="rId69"/>
    <p:sldId id="334" r:id="rId7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733B7-B94D-41EF-A606-738F7CADCA25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98813-F3B7-46F6-9E90-11AE072CE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98813-F3B7-46F6-9E90-11AE072CE5A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3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571480"/>
            <a:ext cx="6629424" cy="164307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Программа нравственного воспитания: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«Я в мире… Мир во мне…»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4214818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Классный руководитель:</a:t>
            </a:r>
          </a:p>
          <a:p>
            <a:r>
              <a:rPr lang="ru-RU" dirty="0" smtClean="0"/>
              <a:t>Литвиненко Лариса Борисовна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images 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49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714356"/>
            <a:ext cx="5072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Но однажды они заметили…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Мои документы\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230" y="0"/>
            <a:ext cx="905477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1071546"/>
            <a:ext cx="7858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как остров начал уходить под воду 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Мои документы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2857496"/>
            <a:ext cx="72866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i="1" dirty="0" smtClean="0">
                <a:latin typeface="Times New Roman" pitchFamily="18" charset="0"/>
                <a:cs typeface="Times New Roman" pitchFamily="18" charset="0"/>
              </a:rPr>
              <a:t>Все ценности сели на свои корабли</a:t>
            </a:r>
            <a:r>
              <a:rPr lang="ru-RU" sz="4400" dirty="0" smtClean="0"/>
              <a:t> 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Мои документы\wpapers_ru_Ракушка-на-берегу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14744" y="2285992"/>
            <a:ext cx="41553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уплыли…</a:t>
            </a:r>
            <a:r>
              <a:rPr lang="ru-RU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Admin\Мои документы\images (1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985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5072074"/>
            <a:ext cx="6500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На острове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Admin\Мои документы\загруженное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13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00496" y="1214422"/>
            <a:ext cx="4000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осталась</a:t>
            </a:r>
            <a:endParaRPr lang="ru-RU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4857760"/>
            <a:ext cx="4572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лишь Любовь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Admin\Мои документы\77743_1369016115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569373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43372" y="1142984"/>
            <a:ext cx="3143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Она ждала до последнего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Admin\Мои документы\images (1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3240" y="785794"/>
            <a:ext cx="47765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но когда ждать</a:t>
            </a:r>
          </a:p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 уже стало нечего,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5" y="4143380"/>
            <a:ext cx="628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она тоже захотела </a:t>
            </a:r>
          </a:p>
          <a:p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уплыть с острова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Admin\Мои документы\Victory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27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9058" y="4357694"/>
            <a:ext cx="45720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Тогда она позвала Богатство и попросилась к ней на корабль, но Богатство ответило :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Admin\Мои документы\images (2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492919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1" y="3786190"/>
            <a:ext cx="4429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На моем корабле много драгоценностей и золота, для тебя здесь нет места!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/>
              <a:t>Актуальность проблемы</a:t>
            </a:r>
            <a:r>
              <a:rPr lang="ru-RU" dirty="0" smtClean="0"/>
              <a:t> нравственного воспитания определяется тем, что:                                                                                                                    </a:t>
            </a:r>
          </a:p>
          <a:p>
            <a:r>
              <a:rPr lang="ru-RU" u="sng" dirty="0" smtClean="0"/>
              <a:t>во-первых</a:t>
            </a:r>
            <a:r>
              <a:rPr lang="ru-RU" dirty="0" smtClean="0"/>
              <a:t>, наше общество нуждается в подготовке высоко нравственных людей, обладающих не только знаниями, но и прекрасными чертами личности;</a:t>
            </a:r>
          </a:p>
          <a:p>
            <a:r>
              <a:rPr lang="ru-RU" u="sng" dirty="0" smtClean="0"/>
              <a:t>во-вторых</a:t>
            </a:r>
            <a:r>
              <a:rPr lang="ru-RU" dirty="0" smtClean="0"/>
              <a:t>, в современном мире маленький человек живет и развивается, окруженный множеством разнообразных источников сильного воздействия на него как позитивного, так и негативного характера, которые ежедневно обрушиваются на неокрепший интеллект и чувства ребенка, на еще только формирующуюся сферу нравственности;</a:t>
            </a:r>
          </a:p>
          <a:p>
            <a:r>
              <a:rPr lang="ru-RU" u="sng" dirty="0" smtClean="0"/>
              <a:t>в-третьих,</a:t>
            </a:r>
            <a:r>
              <a:rPr lang="ru-RU" dirty="0" smtClean="0"/>
              <a:t> само по себе образование не гарантирует высокого уровня нравственной воспитанности, ибо воспитанность – это качество личности, определяющее в повседневном поведении человека его отношение к другим людям на основе уважения и доброжелательности к каждому человеку;</a:t>
            </a:r>
          </a:p>
          <a:p>
            <a:r>
              <a:rPr lang="ru-RU" u="sng" dirty="0" smtClean="0"/>
              <a:t>в-четвертых,</a:t>
            </a:r>
            <a:r>
              <a:rPr lang="ru-RU" dirty="0" smtClean="0"/>
              <a:t> назрела необходимость так перестроить школьную практику, чтобы дети  были заинтересованы в саморазвитии, в эмоционально - волевом совершенствовании и приобрели способность к этому.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Admin\Мои документы\u0dSMxW9rtU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928670"/>
            <a:ext cx="40719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Когда мимо проплывал корабль Грусти , она попросилась к ней, но та ей ответила: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Admin\Мои документы\загруженное (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292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6248" y="1428736"/>
            <a:ext cx="45720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Извини, Любовь, я настолько грустная, что мне надо всегда оставаться в одиночестве 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C:\Documents and Settings\Admin\Мои документы\9065066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857232"/>
            <a:ext cx="35719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Тогда Любовь увидела корабль Гордости  и попросила о помощи ее, но та сказала: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Admin\Мои документы\images (1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5856" y="0"/>
            <a:ext cx="916985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1643050"/>
            <a:ext cx="4857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Любовь, ты  нарушишь гармонию на моём корабле!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Documents and Settings\Admin\Мои документы\загруженное (5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4843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1214422"/>
            <a:ext cx="55474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Рядом проплывала Радость …</a:t>
            </a:r>
            <a:endParaRPr lang="ru-RU" sz="4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Мои документы\images (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143800" cy="68580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4572008"/>
            <a:ext cx="7000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но та так была занята весельем,  что даже не услышала о призывах Любви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Documents and Settings\Admin\Мои документы\0c18abfd6d893a0e4ad1919b0a4f768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286412" cy="67614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642918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Тогда Любовь совсем отчаялась.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5572140"/>
            <a:ext cx="4572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 вдруг она услышала голос, где-то позади 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Documents and Settings\Admin\Мои документы\загруженное (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97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7" y="714357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— Пойдем Любовь, я возьму тебя с собой.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5500702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Любовь обернулась и увидела старца …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Documents and Settings\Admin\Мои документы\image_561504131303497144796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15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43372" y="785794"/>
            <a:ext cx="4839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Он довез ее до суши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80" y="4500570"/>
            <a:ext cx="3857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и, когда старец уплыл,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Documents and Settings\Admin\Мои документы\images (3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687" y="0"/>
            <a:ext cx="914868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357166"/>
            <a:ext cx="7786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Любовь спохватилась, ведь она забыла спросить его имя …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Воспитание и развитие свободной, талантливой, физически здоровой личности, обогащённой научными знаниями, готовой к созидательной трудовой деятельности и нравственному поведению; ориентированной на творчество, на самопознание и самовоспитание, с чувством гражданина.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C:\Documents and Settings\Admin\Мои документы\1267641688_6ea6ba712ee23c5762c8ad60dd96996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-341235"/>
            <a:ext cx="5357850" cy="71992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14942" y="2071678"/>
            <a:ext cx="36433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Тогда она обратилась к Познанию: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— Скажи, Познание, кто спас меня? Кто был этот старец?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C:\Documents and Settings\Admin\Мои документы\romanova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-3"/>
            <a:ext cx="5000628" cy="68580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4714884"/>
            <a:ext cx="57864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Познание посмотрело на Любовь:</a:t>
            </a:r>
            <a:endParaRPr lang="ru-RU" sz="4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Documents and Settings\Admin\Мои документы\5e818ba056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14744" y="185736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28728" y="1643050"/>
            <a:ext cx="7286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— Это было Время.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572133" y="2000240"/>
            <a:ext cx="32861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Время? — переспросила Любовь. </a:t>
            </a:r>
          </a:p>
          <a:p>
            <a: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Но почему оно спасло меня?</a:t>
            </a:r>
            <a:endParaRPr lang="ru-RU" sz="3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Admin\Мои документы\1267641688_6ea6ba712ee23c5762c8ad60dd9699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-341235"/>
            <a:ext cx="5357850" cy="7199235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C:\Documents and Settings\Admin\Мои документы\romanova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-3"/>
            <a:ext cx="5000628" cy="68580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7422" y="5072074"/>
            <a:ext cx="4214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Познание еще раз взглянуло на Любовь, потом вдаль, куда уплыл старец…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Documents and Settings\Admin\Мои документы\55be6492168f37b6457ce9ebd5440ce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Documents and Settings\Admin\Мои документы\загруженное (10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0430" y="1714488"/>
            <a:ext cx="5429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Потому что только Время знает,</a:t>
            </a:r>
            <a:endParaRPr lang="ru-RU" sz="40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Documents and Settings\Admin\Мои документы\загруженное (1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83789" y="0"/>
            <a:ext cx="9979310" cy="74295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428604"/>
            <a:ext cx="7715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как важна в жизни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Documents and Settings\Admin\Мои документы\images (38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1784" y="0"/>
            <a:ext cx="9155784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6248" y="214291"/>
            <a:ext cx="45005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6600" i="1" dirty="0" smtClean="0">
                <a:latin typeface="Times New Roman" pitchFamily="18" charset="0"/>
                <a:cs typeface="Times New Roman" pitchFamily="18" charset="0"/>
              </a:rPr>
              <a:t>Любовь…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7" name="Picture 1" descr="C:\Documents and Settings\Admin\Мои документы\0042497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36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29190" y="3786190"/>
            <a:ext cx="4146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Что есть духовность?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01080" cy="11822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Задачи программы: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/>
              <a:t>·  пробудить интерес обучающегося  к самому себе;</a:t>
            </a:r>
          </a:p>
          <a:p>
            <a:pPr fontAlgn="base"/>
            <a:r>
              <a:rPr lang="ru-RU" dirty="0" smtClean="0"/>
              <a:t>·  формировать адекватную самооценку и чувство самоуважения;</a:t>
            </a:r>
          </a:p>
          <a:p>
            <a:pPr fontAlgn="base"/>
            <a:r>
              <a:rPr lang="ru-RU" dirty="0" smtClean="0"/>
              <a:t>·  способствовать формированию в коллективе эмоционально-благоприятной среды развития учащихся;</a:t>
            </a:r>
          </a:p>
          <a:p>
            <a:pPr fontAlgn="base"/>
            <a:r>
              <a:rPr lang="ru-RU" dirty="0" smtClean="0"/>
              <a:t>·  содействовать развитию культуры общения и формирования гуманных межличностных отношений.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C:\Documents and Settings\Admin\Мои документы\images (8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C:\Documents and Settings\Admin\Мои документы\images (78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49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C:\Documents and Settings\Admin\Мои документы\images (77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 descr="C:\Documents and Settings\Admin\Мои документы\9438559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C:\Documents and Settings\Admin\Мои документы\images (9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22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C:\Documents and Settings\Admin\Мои документы\images (9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-105459"/>
            <a:ext cx="4929190" cy="6963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C:\Documents and Settings\Admin\Мои документы\images (8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84021"/>
            <a:ext cx="9144000" cy="7042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C:\Documents and Settings\Admin\Мои документы\images (5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3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 descr="C:\Documents and Settings\Admin\Мои документы\images (4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 descr="C:\Documents and Settings\Admin\Мои документы\79f98519ea8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  волевое, духовное, моральное развитие;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  должны быть сформированы убеждения, установки, определяющие отношение человека к самому себе, к миру, к людям.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 descr="C:\Documents and Settings\Admin\Мои документы\images (7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8418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Documents and Settings\Admin\Мои документы\images (9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100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Documents and Settings\Admin\Мои документы\images (4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Documents and Settings\Admin\Мои документы\XGCJS5Xz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286808" cy="6802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Documents and Settings\Admin\Мои документы\103583345_x_85228d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6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Documents and Settings\Admin\Мои документы\i_PJYeFpg6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3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Documents and Settings\Admin\Мои документы\сиро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03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Documents and Settings\Admin\Мои документы\3889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71475"/>
            <a:ext cx="8572500" cy="611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Documents and Settings\Admin\Мои документы\images (6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85728"/>
            <a:ext cx="3180157" cy="2000240"/>
          </a:xfrm>
          <a:prstGeom prst="rect">
            <a:avLst/>
          </a:prstGeom>
          <a:noFill/>
        </p:spPr>
      </p:pic>
      <p:pic>
        <p:nvPicPr>
          <p:cNvPr id="75779" name="Picture 3" descr="C:\Documents and Settings\Admin\Мои документы\images (5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1962150" cy="2324100"/>
          </a:xfrm>
          <a:prstGeom prst="rect">
            <a:avLst/>
          </a:prstGeom>
          <a:noFill/>
        </p:spPr>
      </p:pic>
      <p:pic>
        <p:nvPicPr>
          <p:cNvPr id="75780" name="Picture 4" descr="C:\Documents and Settings\Admin\Мои документы\images (5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85728"/>
            <a:ext cx="2019300" cy="2257425"/>
          </a:xfrm>
          <a:prstGeom prst="rect">
            <a:avLst/>
          </a:prstGeom>
          <a:noFill/>
        </p:spPr>
      </p:pic>
      <p:pic>
        <p:nvPicPr>
          <p:cNvPr id="75781" name="Picture 5" descr="C:\Documents and Settings\Admin\Мои документы\images (60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714885"/>
            <a:ext cx="1714512" cy="2039104"/>
          </a:xfrm>
          <a:prstGeom prst="rect">
            <a:avLst/>
          </a:prstGeom>
          <a:noFill/>
        </p:spPr>
      </p:pic>
      <p:pic>
        <p:nvPicPr>
          <p:cNvPr id="75782" name="Picture 6" descr="C:\Documents and Settings\Admin\Мои документы\images (58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786058"/>
            <a:ext cx="2438400" cy="1828800"/>
          </a:xfrm>
          <a:prstGeom prst="rect">
            <a:avLst/>
          </a:prstGeom>
          <a:noFill/>
        </p:spPr>
      </p:pic>
      <p:pic>
        <p:nvPicPr>
          <p:cNvPr id="75783" name="Picture 7" descr="C:\Documents and Settings\Admin\Мои документы\images (59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2714620"/>
            <a:ext cx="2438400" cy="1876425"/>
          </a:xfrm>
          <a:prstGeom prst="rect">
            <a:avLst/>
          </a:prstGeom>
          <a:noFill/>
        </p:spPr>
      </p:pic>
      <p:pic>
        <p:nvPicPr>
          <p:cNvPr id="75784" name="Picture 8" descr="C:\Documents and Settings\Admin\Мои документы\images (57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4929198"/>
            <a:ext cx="2286000" cy="1714500"/>
          </a:xfrm>
          <a:prstGeom prst="rect">
            <a:avLst/>
          </a:prstGeom>
          <a:noFill/>
        </p:spPr>
      </p:pic>
      <p:pic>
        <p:nvPicPr>
          <p:cNvPr id="75785" name="Picture 9" descr="C:\Documents and Settings\Admin\Мои документы\images (62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86116" y="4991100"/>
            <a:ext cx="2286000" cy="1866900"/>
          </a:xfrm>
          <a:prstGeom prst="rect">
            <a:avLst/>
          </a:prstGeom>
          <a:noFill/>
        </p:spPr>
      </p:pic>
      <p:pic>
        <p:nvPicPr>
          <p:cNvPr id="75786" name="Picture 10" descr="C:\Documents and Settings\Admin\Мои документы\загруженное (17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14678" y="2428868"/>
            <a:ext cx="1981200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Documents and Settings\Admin\Мои документы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6643734" cy="3357586"/>
          </a:xfrm>
          <a:prstGeom prst="rect">
            <a:avLst/>
          </a:prstGeom>
          <a:noFill/>
        </p:spPr>
      </p:pic>
      <p:pic>
        <p:nvPicPr>
          <p:cNvPr id="76803" name="Picture 3" descr="C:\Documents and Settings\Admin\Мои документы\12_07_2013_Aa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643314"/>
            <a:ext cx="6191270" cy="3005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3" name="Picture 1" descr="C:\Documents and Settings\Admin\Мои документы\images (2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1784" y="0"/>
            <a:ext cx="9155784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00496" y="428604"/>
            <a:ext cx="4455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"Я знаю наверняка лишь одно:</a:t>
            </a:r>
            <a:endParaRPr lang="ru-RU" sz="2400" dirty="0" smtClean="0"/>
          </a:p>
          <a:p>
            <a:r>
              <a:rPr lang="ru-RU" sz="2400" b="1" dirty="0" smtClean="0"/>
              <a:t>если бы люди сильнее любили</a:t>
            </a:r>
            <a:endParaRPr lang="ru-RU" sz="2400" dirty="0" smtClean="0"/>
          </a:p>
          <a:p>
            <a:r>
              <a:rPr lang="ru-RU" sz="2400" b="1" dirty="0" smtClean="0"/>
              <a:t>друг друга, наша жизнь стала</a:t>
            </a:r>
            <a:endParaRPr lang="ru-RU" sz="2400" dirty="0" smtClean="0"/>
          </a:p>
          <a:p>
            <a:r>
              <a:rPr lang="ru-RU" sz="2400" b="1" dirty="0" smtClean="0"/>
              <a:t>бы значительно лучше."</a:t>
            </a:r>
            <a:endParaRPr lang="ru-RU" sz="2400" dirty="0" smtClean="0"/>
          </a:p>
          <a:p>
            <a:r>
              <a:rPr lang="ru-RU" sz="2400" b="1" i="1" dirty="0" smtClean="0"/>
              <a:t>Мать Тереза Калькуттская</a:t>
            </a:r>
            <a:endParaRPr lang="ru-RU" sz="2400" i="1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Documents and Settings\Admin\Мои документы\images (8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357562"/>
            <a:ext cx="3467720" cy="3214710"/>
          </a:xfrm>
          <a:prstGeom prst="rect">
            <a:avLst/>
          </a:prstGeom>
          <a:noFill/>
        </p:spPr>
      </p:pic>
      <p:pic>
        <p:nvPicPr>
          <p:cNvPr id="77827" name="Picture 3" descr="C:\Documents and Settings\Admin\Мои документы\images (6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3935894" cy="2786082"/>
          </a:xfrm>
          <a:prstGeom prst="rect">
            <a:avLst/>
          </a:prstGeom>
          <a:noFill/>
        </p:spPr>
      </p:pic>
      <p:pic>
        <p:nvPicPr>
          <p:cNvPr id="77828" name="Picture 4" descr="C:\Documents and Settings\Admin\Мои документы\images (6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57166"/>
            <a:ext cx="4401440" cy="2928958"/>
          </a:xfrm>
          <a:prstGeom prst="rect">
            <a:avLst/>
          </a:prstGeom>
          <a:noFill/>
        </p:spPr>
      </p:pic>
      <p:pic>
        <p:nvPicPr>
          <p:cNvPr id="77829" name="Picture 5" descr="C:\Documents and Settings\Admin\Мои документы\загруженное (19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3571876"/>
            <a:ext cx="4294087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Documents and Settings\Admin\Мои документы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8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Documents and Settings\Admin\Мои документы\problema_21_veka_9935813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428604"/>
            <a:ext cx="7609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/>
              <a:t>ПОМОГАЙ, ПО ВОЗМОЖНОСТИ, БЛИЖНЕМУ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80898" name="Picture 2" descr="C:\Documents and Settings\Admin\Мои документы\юю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000504"/>
            <a:ext cx="1762125" cy="2600325"/>
          </a:xfrm>
          <a:prstGeom prst="rect">
            <a:avLst/>
          </a:prstGeom>
          <a:noFill/>
        </p:spPr>
      </p:pic>
      <p:pic>
        <p:nvPicPr>
          <p:cNvPr id="80899" name="Picture 3" descr="C:\Documents and Settings\Admin\Мои документы\я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714488"/>
            <a:ext cx="2428875" cy="1876425"/>
          </a:xfrm>
          <a:prstGeom prst="rect">
            <a:avLst/>
          </a:prstGeom>
          <a:noFill/>
        </p:spPr>
      </p:pic>
      <p:pic>
        <p:nvPicPr>
          <p:cNvPr id="80900" name="Picture 4" descr="C:\Documents and Settings\Admin\Мои документы\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714488"/>
            <a:ext cx="2609850" cy="1752600"/>
          </a:xfrm>
          <a:prstGeom prst="rect">
            <a:avLst/>
          </a:prstGeom>
          <a:noFill/>
        </p:spPr>
      </p:pic>
      <p:pic>
        <p:nvPicPr>
          <p:cNvPr id="80902" name="Picture 6" descr="C:\Documents and Settings\Admin\Мои документы\загруженное (2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357694"/>
            <a:ext cx="2124075" cy="2152650"/>
          </a:xfrm>
          <a:prstGeom prst="rect">
            <a:avLst/>
          </a:prstGeom>
          <a:noFill/>
        </p:spPr>
      </p:pic>
      <p:pic>
        <p:nvPicPr>
          <p:cNvPr id="80903" name="Picture 7" descr="C:\Documents and Settings\Admin\Мои документы\XGCJS5Xzn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071942"/>
            <a:ext cx="2643174" cy="2374558"/>
          </a:xfrm>
          <a:prstGeom prst="rect">
            <a:avLst/>
          </a:prstGeom>
          <a:noFill/>
        </p:spPr>
      </p:pic>
      <p:pic>
        <p:nvPicPr>
          <p:cNvPr id="80904" name="Picture 8" descr="C:\Documents and Settings\Admin\Мои документы\file1274769_d20c9f8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1214422"/>
            <a:ext cx="2452682" cy="2452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Documents and Settings\Admin\Мои документы\wH7c4ATtzc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786874" cy="6143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Documents and Settings\Admin\Мои документы\C0tXrO2uZK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5619750" cy="3743325"/>
          </a:xfrm>
          <a:prstGeom prst="rect">
            <a:avLst/>
          </a:prstGeom>
          <a:noFill/>
        </p:spPr>
      </p:pic>
      <p:pic>
        <p:nvPicPr>
          <p:cNvPr id="82947" name="Picture 3" descr="C:\Documents and Settings\Admin\Мои документы\images (9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643314"/>
            <a:ext cx="4181487" cy="299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Documents and Settings\Admin\Мои документы\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4786346" cy="3143272"/>
          </a:xfrm>
          <a:prstGeom prst="rect">
            <a:avLst/>
          </a:prstGeom>
          <a:noFill/>
        </p:spPr>
      </p:pic>
      <p:pic>
        <p:nvPicPr>
          <p:cNvPr id="83971" name="Picture 3" descr="C:\Documents and Settings\Admin\Мои документы\х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643314"/>
            <a:ext cx="5486420" cy="2957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Documents and Settings\Admin\Мои документы\ч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Documents and Settings\Admin\Мои документы\problema_21_veka_9935813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Мы обращаемся ко всем присутствующим: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Давайте изменим наш мир все вместе!</a:t>
            </a:r>
          </a:p>
          <a:p>
            <a:r>
              <a:rPr lang="ru-RU" dirty="0" smtClean="0"/>
              <a:t>Вместе нам легче по жизни идти,</a:t>
            </a:r>
          </a:p>
          <a:p>
            <a:r>
              <a:rPr lang="ru-RU" dirty="0" smtClean="0"/>
              <a:t>Вместе пройдем через все неудачи,</a:t>
            </a:r>
          </a:p>
          <a:p>
            <a:r>
              <a:rPr lang="ru-RU" dirty="0" smtClean="0"/>
              <a:t>Вместе для счастья открыты пути,</a:t>
            </a:r>
          </a:p>
          <a:p>
            <a:r>
              <a:rPr lang="ru-RU" dirty="0" smtClean="0"/>
              <a:t>Вместе нам лучше, ну как же иначе.</a:t>
            </a:r>
          </a:p>
          <a:p>
            <a:r>
              <a:rPr lang="ru-RU" dirty="0" smtClean="0"/>
              <a:t>Вместе дорогу мы к счастью найдем,</a:t>
            </a:r>
          </a:p>
          <a:p>
            <a:r>
              <a:rPr lang="ru-RU" dirty="0" smtClean="0"/>
              <a:t>Вместе по жизни любовь пронесем!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images (2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13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14678" y="164305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785794"/>
            <a:ext cx="628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«Мы – за любовь и милосердие!»</a:t>
            </a:r>
            <a:endParaRPr lang="ru-RU" sz="5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ostrova-krugom-voda-2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215470" cy="691158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3714753"/>
            <a:ext cx="7500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Когда-то давным-давно на Земле был остров</a:t>
            </a:r>
            <a:r>
              <a:rPr lang="ru-RU" sz="5400" i="1" dirty="0" smtClean="0">
                <a:latin typeface="Times New Roman"/>
                <a:cs typeface="Times New Roman" pitchFamily="18" charset="0"/>
              </a:rPr>
              <a:t>.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08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500042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 smtClean="0">
                <a:latin typeface="Times New Roman"/>
              </a:rPr>
              <a:t>на котором </a:t>
            </a:r>
          </a:p>
          <a:p>
            <a:r>
              <a:rPr lang="ru-RU" sz="4800" i="1" dirty="0" smtClean="0">
                <a:latin typeface="Times New Roman"/>
              </a:rPr>
              <a:t>жили все</a:t>
            </a:r>
          </a:p>
          <a:p>
            <a:r>
              <a:rPr lang="ru-RU" sz="4800" i="1" dirty="0" smtClean="0">
                <a:latin typeface="Times New Roman"/>
              </a:rPr>
              <a:t> духовные ценности…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678</TotalTime>
  <Words>388</Words>
  <PresentationFormat>Экран (4:3)</PresentationFormat>
  <Paragraphs>83</Paragraphs>
  <Slides>69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0" baseType="lpstr">
      <vt:lpstr>Литейная</vt:lpstr>
      <vt:lpstr> </vt:lpstr>
      <vt:lpstr>Актуальность</vt:lpstr>
      <vt:lpstr>Цель программы: </vt:lpstr>
      <vt:lpstr>    Задачи программы: </vt:lpstr>
      <vt:lpstr>Ожидаемый результат: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Мы обращаемся ко всем присутствующим: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«Мы – за любовь и милосердие!»</dc:title>
  <cp:lastModifiedBy>Admin</cp:lastModifiedBy>
  <cp:revision>69</cp:revision>
  <dcterms:modified xsi:type="dcterms:W3CDTF">2014-10-20T08:01:37Z</dcterms:modified>
</cp:coreProperties>
</file>