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8" r:id="rId4"/>
    <p:sldId id="281" r:id="rId5"/>
    <p:sldId id="282" r:id="rId6"/>
    <p:sldId id="259" r:id="rId7"/>
    <p:sldId id="27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отделения ранней помощи для  детей с ограниченными возможностями 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этап.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Надомная работа с ребенком, имеющим  нарушение развития, от рождения до 1 месяца.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этап.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организация постоянно действующей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медико-психолого-педагогической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консультационной группы для детей раннего возраста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 мес. до 3 лет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группы кратковременного пребывания.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005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Четвертый  этап.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постоянно действующих групп компенсирующего вида для детей с  нарушением в развитии в возрасте от одного до трех лет.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ДРУГИМИ ОРГАНИЦАЦИЯМИ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85786" y="1928802"/>
            <a:ext cx="1943100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Детская  поликлиники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428992" y="1928802"/>
            <a:ext cx="1785950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и родители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643570" y="1928802"/>
            <a:ext cx="2357454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Женская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85720" y="3714752"/>
            <a:ext cx="2500330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ДЮЦ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57554" y="3429000"/>
            <a:ext cx="2643206" cy="1571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психолого-педагогической реабилитации и коррекции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429388" y="3500438"/>
            <a:ext cx="2286000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Дошкольные  учреждения города и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28596" y="5357826"/>
            <a:ext cx="251460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Управление  образования и охраны детства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072198" y="5429264"/>
            <a:ext cx="2857520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2678893" y="2750339"/>
            <a:ext cx="714380" cy="64294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5603" idx="2"/>
          </p:cNvCxnSpPr>
          <p:nvPr/>
        </p:nvCxnSpPr>
        <p:spPr>
          <a:xfrm rot="16200000" flipH="1">
            <a:off x="4054073" y="3125390"/>
            <a:ext cx="571506" cy="357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822165" y="2893215"/>
            <a:ext cx="714380" cy="3571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5606" idx="3"/>
          </p:cNvCxnSpPr>
          <p:nvPr/>
        </p:nvCxnSpPr>
        <p:spPr>
          <a:xfrm>
            <a:off x="6000760" y="4214818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5606" idx="1"/>
          </p:cNvCxnSpPr>
          <p:nvPr/>
        </p:nvCxnSpPr>
        <p:spPr>
          <a:xfrm>
            <a:off x="2786050" y="4071942"/>
            <a:ext cx="571504" cy="1428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28926" y="5000636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893603" y="5107793"/>
            <a:ext cx="428628" cy="2143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Возможные препятствия для  реализации проекта: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оборудования для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комнаты психологической разгрузки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2928958" cy="15826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Пузырьковая колонна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kolonna_mp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296" b="32296"/>
          <a:stretch>
            <a:fillRect/>
          </a:stretch>
        </p:blipFill>
        <p:spPr>
          <a:xfrm rot="406052">
            <a:off x="3203144" y="1132407"/>
            <a:ext cx="5174845" cy="409521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Сухой душ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us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910" b="32910"/>
          <a:stretch>
            <a:fillRect/>
          </a:stretch>
        </p:blipFill>
        <p:spPr/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Сухой бассейн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85d8ad54c98ebc439fdfafe6e2169c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88" r="10788"/>
          <a:stretch>
            <a:fillRect/>
          </a:stretch>
        </p:blipFill>
        <p:spPr>
          <a:xfrm rot="420000">
            <a:off x="3267594" y="1194404"/>
            <a:ext cx="4970835" cy="393192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7143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14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Недостаточность специальных психолого-педагогических, социальных и медицинских учреждений  и  психолого-педагогической поддержки детей с нарушением в развитии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Отсутствие квалифицированных  специалистов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Отсутствие системы раннего выявления детей группы риска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3143272" cy="18573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Звездная сеть с контроллером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vet-niti-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01" r="5501"/>
          <a:stretch>
            <a:fillRect/>
          </a:stretch>
        </p:blipFill>
        <p:spPr/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2536728" cy="15826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Подушечки с гранулами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AL267_1 podush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/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2428892" cy="15826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Потолок «Звездное небо»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bkqmvcani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2212848" cy="15826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Световой проектор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" r="68"/>
          <a:stretch>
            <a:fillRect/>
          </a:stretch>
        </p:blipFill>
        <p:spPr/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3929090" cy="15826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Панель «Бесконечность»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ca_thumb_l_pano-bezkonechnos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233" b="7233"/>
          <a:stretch>
            <a:fillRect/>
          </a:stretch>
        </p:blipFill>
        <p:spPr/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3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>
          <a:xfrm rot="420000">
            <a:off x="1968934" y="478202"/>
            <a:ext cx="6707392" cy="467850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8858280" cy="15376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 проекта включает : сухой бассейн, мячи массажные, комплект многофункциональных мягких  модулей, сенсорная тропа для ног, тренажеры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состояние проекта</a:t>
            </a:r>
            <a:b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МБОУ для детей, нуждающихся в психолого-педагогической и медико-социальной помощи «Центр психолого-педагогической реабилитации и коррекции» в софинансировании  проекта составляет 25 % - 57 000 рублей,  необходимые средства составляют 230 000 рублей, что включает в себя: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ремонт помещения- 150 000 рублей  и приобретение сенсорного оборудования на сумму 80 000 рублей.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Основной целью  является -  создание   отделения   для ранней стимуляции и коррекции развития детей с  нарушениями в развитии.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личности ребенка;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семьи ребенка с нарушением развития;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 в адаптации  детям,   поступающих в дошкольные учреждения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Создание условий для развития детей с ограниченными возможностями здоровья (</a:t>
            </a:r>
            <a:r>
              <a:rPr lang="ru-RU" sz="2800" dirty="0" err="1" smtClean="0"/>
              <a:t>лекотека</a:t>
            </a:r>
            <a:r>
              <a:rPr lang="ru-RU" sz="2800" dirty="0" smtClean="0"/>
              <a:t>);</a:t>
            </a:r>
          </a:p>
          <a:p>
            <a:pPr lvl="0"/>
            <a:r>
              <a:rPr lang="ru-RU" sz="2800" dirty="0" smtClean="0"/>
              <a:t>Организация системы работы по оказанию психологической помощи детям-инвалидам, не посещающих образовательные учреждения;</a:t>
            </a:r>
          </a:p>
          <a:p>
            <a:pPr lvl="0"/>
            <a:r>
              <a:rPr lang="ru-RU" sz="2800" dirty="0" smtClean="0"/>
              <a:t>Помощь и поддержка родителей, имеющих детей с ОВЗ.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с ОВЗ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отделения ранней  психолого-педагогической  помощи детям с ОВЗ путем: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Разработки программы коррекционной помощи детям с ОВЗ;</a:t>
            </a:r>
          </a:p>
          <a:p>
            <a:r>
              <a:rPr lang="ru-RU" dirty="0" smtClean="0"/>
              <a:t>Создания междисциплинарной команды специалистов;</a:t>
            </a:r>
          </a:p>
          <a:p>
            <a:r>
              <a:rPr lang="ru-RU" dirty="0" smtClean="0"/>
              <a:t>Сотрудничества родителей со специалистами с целью получения положительной динамики в развитии ребенка;</a:t>
            </a:r>
          </a:p>
          <a:p>
            <a:r>
              <a:rPr lang="ru-RU" dirty="0" smtClean="0"/>
              <a:t>Оснащения материально- технической базы.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2012-2017 г.г.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ПОЭТАПНЫЙ 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РЕАЛИЗАЦИИ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275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ПРОЕКТ  «Создание отделения ранней помощи для  детей с ограниченными возможностями здоровья»  </vt:lpstr>
      <vt:lpstr>Актуальность : </vt:lpstr>
      <vt:lpstr>Цель  проекта</vt:lpstr>
      <vt:lpstr>Задачи:</vt:lpstr>
      <vt:lpstr>Основные участники проекта </vt:lpstr>
      <vt:lpstr>Ожидаемый результат </vt:lpstr>
      <vt:lpstr> Создание отделения ранней  психолого-педагогической  помощи детям с ОВЗ путем:</vt:lpstr>
      <vt:lpstr>Реализация проекта:  2012-2017 г.г.  </vt:lpstr>
      <vt:lpstr>ПОЭТАПНЫЙ  ПЛАН РЕАЛИЗАЦИИ </vt:lpstr>
      <vt:lpstr>Первый этап.  Надомная работа с ребенком, имеющим  нарушение развития, от рождения до 1 месяца.  </vt:lpstr>
      <vt:lpstr>Второй этап.  Создание и организация постоянно действующей медико-психолого-педагогической консультационной группы для детей раннего возраста  от 1 мес. до 3 лет . </vt:lpstr>
      <vt:lpstr>Третий этап.  Создание группы кратковременного пребывания.</vt:lpstr>
      <vt:lpstr>Четвертый  этап.  Создание постоянно действующих групп компенсирующего вида для детей с  нарушением в развитии в возрасте от одного до трех лет. </vt:lpstr>
      <vt:lpstr>ВЗАИМОДЕЙСТВИЕ С ДРУГИМИ ОРГАНИЦАЦИЯМИ</vt:lpstr>
      <vt:lpstr>Возможные препятствия для  реализации проекта:  </vt:lpstr>
      <vt:lpstr>Отсутствие оборудования для лекотеки и комнаты психологической разгрузки</vt:lpstr>
      <vt:lpstr>Пузырьковая колонна</vt:lpstr>
      <vt:lpstr>Сухой душ</vt:lpstr>
      <vt:lpstr>Сухой бассейн </vt:lpstr>
      <vt:lpstr>Звездная сеть с контроллером</vt:lpstr>
      <vt:lpstr>Подушечки с гранулами</vt:lpstr>
      <vt:lpstr>Потолок «Звездное небо»</vt:lpstr>
      <vt:lpstr>Световой проектор</vt:lpstr>
      <vt:lpstr>Панель «Бесконечность»</vt:lpstr>
      <vt:lpstr>Софинансирование проекта включает : сухой бассейн, мячи массажные, комплект многофункциональных мягких  модулей, сенсорная тропа для ног, тренажеры</vt:lpstr>
      <vt:lpstr>Финансовое состояние проекта  Участие МБОУ для детей, нуждающихся в психолого-педагогической и медико-социальной помощи «Центр психолого-педагогической реабилитации и коррекции» в софинансировании  проекта составляет 25 % - 57 000 рублей,  необходимые средства составляют 230 000 рублей, что включает в себя:   ремонт помещения- 150 000 рублей  и приобретение сенсорного оборудования на сумму 80 000 рублей.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СОЗДАНИЯ ЕДИНОЙ СИСТЕМЫ РАННЕГО ВЫЯВЛЕНИЯ И СПЕЦИАЛЬНОЙ ПОМОЩИ ДЕТЯМ С ОТКЛОНЕНИЯМИ В РАЗВИТИИ</dc:title>
  <dc:creator>ТАТЬЯНА</dc:creator>
  <cp:lastModifiedBy>ТАЕЬЯНА</cp:lastModifiedBy>
  <cp:revision>36</cp:revision>
  <dcterms:created xsi:type="dcterms:W3CDTF">2012-12-16T05:43:29Z</dcterms:created>
  <dcterms:modified xsi:type="dcterms:W3CDTF">2012-12-21T14:26:51Z</dcterms:modified>
</cp:coreProperties>
</file>