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682A39-A40F-4094-AC9B-2A05B01C262B}" type="datetimeFigureOut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5E6CD2-6A77-4D7D-8949-A2FD8D3FA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4773-F394-466F-884D-AC856B23C9E4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4927-6A9D-4826-B073-EE6261C6B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0DFE-D978-448A-B18B-79E3BFD06FEB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2C5E-314B-453F-B01F-AB42BD820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BE8A-F566-4D41-B1B8-1D1CECDB9BEC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61B1-5B8A-4F75-AB9A-BCD345D7D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6AE1-ED90-4137-A2A6-60E3AFD706A7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CDE8-BC1B-4B88-B151-CD2E13A9E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1D0B-B585-4386-8A0D-2957696FE197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CF0F-FCB6-4CE7-8E74-243D720B4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1B38-D1A1-414F-B750-D019A0C3B18D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9C3A-E239-47DD-80AE-D31CB94CD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7AED-DCED-4816-9255-09D9DC5B56DD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D3CC6-1DC4-424D-AC5C-E1793FC6F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0CB0-91C0-44B8-BF53-ED6C3931711A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B14A-4231-46F6-AEBF-06320F7A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D4C5-60DA-4DC9-AD1F-82251294C2FC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B10B-3E17-4EFF-88DC-A095046FD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34B5-E155-4098-A0C6-ACD9ECCC4629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32F8-10D0-4069-B6B2-93DEDC6C9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F36C9-34B4-44F4-9457-71969783C35C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958B-539A-4FF8-A686-930CE3904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A05A61-40EC-4971-AF88-FCB2F8DB3172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C65C32-A702-41FA-9F81-CE26CE498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2" descr="H:\Documents and Settings\Aida\Рабочий стол\НОвая ГРАФИКА сборник\блестяшки\БАБОЧКИ\35.3-web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85813"/>
            <a:ext cx="89058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H:\Documents and Settings\Aida\Рабочий стол\НОвая ГРАФИКА сборник\блестяшки\БАБОЧКИ\35.3-web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358063" y="3046413"/>
            <a:ext cx="1071562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yENaf9CRT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285993"/>
            <a:ext cx="6152241" cy="320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3864" y="357166"/>
            <a:ext cx="8690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Логопедические занятия</a:t>
            </a:r>
          </a:p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малышами 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«Зубная фея»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357298"/>
            <a:ext cx="5295920" cy="3971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Рисунок 6" descr="Изображение 2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00496" y="3000372"/>
            <a:ext cx="4857752" cy="3643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«Облизывание тарелок»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Рисунок 6" descr="Изображение 2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4480" y="1643050"/>
            <a:ext cx="6000760" cy="4500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«Рыбалка»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" name="Рисунок 6" descr="Изображение 26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0166" y="1428736"/>
            <a:ext cx="6215106" cy="4661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«Вкусное варенье»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Рисунок 6" descr="Изображение 2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0166" y="1518032"/>
            <a:ext cx="6072198" cy="4554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«Стрелочки»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8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571612"/>
            <a:ext cx="6381794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7" name="Рисунок 6" descr="Изображение 2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2976" y="1571612"/>
            <a:ext cx="6500858" cy="4875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Изображение 28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14414" y="1643050"/>
            <a:ext cx="6381794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«Чашечка»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9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7" name="Рисунок 6" descr="Изображение 2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1625190"/>
            <a:ext cx="5929322" cy="4446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«Трубочка»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9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43375" y="1600200"/>
            <a:ext cx="4657250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500726"/>
          </a:xfrm>
        </p:spPr>
        <p:txBody>
          <a:bodyPr/>
          <a:lstStyle/>
          <a:p>
            <a:r>
              <a:rPr lang="ru-RU" sz="8000" b="1" i="1" u="sng" dirty="0" smtClean="0">
                <a:solidFill>
                  <a:srgbClr val="FF0000"/>
                </a:solidFill>
              </a:rPr>
              <a:t>Игры для формирования воздушной струи</a:t>
            </a:r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429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«Подними игрушку»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9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 Вдох выдох»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9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7" name="Рисунок 6" descr="Изображение 29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1571612"/>
            <a:ext cx="6072198" cy="4554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Мининой Е.А. учителя-логопеда МБДОУ ЦРР </a:t>
            </a:r>
            <a:r>
              <a:rPr lang="ru-RU" dirty="0" err="1" smtClean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/сад «Ёлочка» </a:t>
            </a:r>
            <a:r>
              <a:rPr lang="ru-RU" dirty="0" err="1" smtClean="0">
                <a:solidFill>
                  <a:srgbClr val="FF0000"/>
                </a:solidFill>
              </a:rPr>
              <a:t>п.Североонежск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Для презентации использованы фото своих детей.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«Буря»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6386" name="Picture 2" descr="D:\фотографии\весна2013\Изображение 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428736"/>
            <a:ext cx="3786214" cy="5048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7" name="Picture 3" descr="D:\фотографии\весна2013\Изображение 3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404924"/>
            <a:ext cx="3786214" cy="5048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«Водоносы»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17413" name="Picture 5" descr="D:\фотографии\весна2013\Изображение 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736"/>
            <a:ext cx="4572031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5" name="Picture 7" descr="D:\фотографии\весна2013\Изображение 3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2268132"/>
            <a:ext cx="5414914" cy="4061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6" name="Picture 8" descr="D:\фотографии\весна2013\Изображение 3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1500174"/>
            <a:ext cx="6096043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«Мыльные пузыри»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8434" name="Picture 2" descr="D:\фотографии\весна2013\Изображение 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1600199"/>
            <a:ext cx="4338469" cy="5212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за внимание!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r>
              <a:rPr lang="ru-RU" sz="8000" b="1" i="1" u="sng" dirty="0" smtClean="0">
                <a:solidFill>
                  <a:srgbClr val="FF0000"/>
                </a:solidFill>
              </a:rPr>
              <a:t>Игры для челюсти, язычка, губ и щек.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88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2042A7-B324-4A1D-99CB-7B6CEDBA6EC0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3CE0E-5C88-4094-BA00-B273E3DDB008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«Кусачки»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Рисунок 6" descr="Изображение 2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1607330"/>
            <a:ext cx="6000792" cy="4500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«Бусинки»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«Тьфу»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«Воздушный поцелуй»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6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«Хомячок»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28411"/>
          <a:stretch>
            <a:fillRect/>
          </a:stretch>
        </p:blipFill>
        <p:spPr>
          <a:xfrm>
            <a:off x="2357422" y="1357298"/>
            <a:ext cx="432010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Рисунок 6" descr="Изображение 2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5984" y="1571612"/>
            <a:ext cx="4705611" cy="4963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Изображение 268.jpg"/>
          <p:cNvPicPr>
            <a:picLocks noChangeAspect="1"/>
          </p:cNvPicPr>
          <p:nvPr/>
        </p:nvPicPr>
        <p:blipFill>
          <a:blip r:embed="rId4" cstate="screen"/>
          <a:srcRect l="26027"/>
          <a:stretch>
            <a:fillRect/>
          </a:stretch>
        </p:blipFill>
        <p:spPr>
          <a:xfrm>
            <a:off x="571472" y="1214422"/>
            <a:ext cx="3857652" cy="3911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Изображение 270.jpg"/>
          <p:cNvPicPr>
            <a:picLocks noChangeAspect="1"/>
          </p:cNvPicPr>
          <p:nvPr/>
        </p:nvPicPr>
        <p:blipFill>
          <a:blip r:embed="rId5" cstate="screen"/>
          <a:srcRect l="27143"/>
          <a:stretch>
            <a:fillRect/>
          </a:stretch>
        </p:blipFill>
        <p:spPr>
          <a:xfrm>
            <a:off x="5286380" y="2786058"/>
            <a:ext cx="3643306" cy="3750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500198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«Полоскание горла, рта»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2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285992"/>
            <a:ext cx="5048285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AE1-ED90-4137-A2A6-60E3AFD706A7}" type="datetime1">
              <a:rPr lang="ru-RU" smtClean="0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CDE8-BC1B-4B88-B151-CD2E13A9E22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Рисунок 6" descr="Изображение 27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248" y="3071810"/>
            <a:ext cx="4643470" cy="3482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нач.школа 10. Приро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10. Природа</Template>
  <TotalTime>104</TotalTime>
  <Words>151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нач.школа 10. Природа</vt:lpstr>
      <vt:lpstr>Слайд 1</vt:lpstr>
      <vt:lpstr>Слайд 2</vt:lpstr>
      <vt:lpstr>Игры для челюсти, язычка, губ и щек. </vt:lpstr>
      <vt:lpstr>«Кусачки»</vt:lpstr>
      <vt:lpstr>«Бусинки» </vt:lpstr>
      <vt:lpstr>«Тьфу» </vt:lpstr>
      <vt:lpstr>«Воздушный поцелуй» </vt:lpstr>
      <vt:lpstr>«Хомячок»</vt:lpstr>
      <vt:lpstr>«Полоскание горла, рта»</vt:lpstr>
      <vt:lpstr>«Зубная фея»</vt:lpstr>
      <vt:lpstr>«Облизывание тарелок»</vt:lpstr>
      <vt:lpstr>«Рыбалка»</vt:lpstr>
      <vt:lpstr>«Вкусное варенье»</vt:lpstr>
      <vt:lpstr>«Стрелочки»</vt:lpstr>
      <vt:lpstr>«Чашечка»</vt:lpstr>
      <vt:lpstr>«Трубочка»</vt:lpstr>
      <vt:lpstr>Игры для формирования воздушной струи </vt:lpstr>
      <vt:lpstr>«Подними игрушку»</vt:lpstr>
      <vt:lpstr>« Вдох выдох»</vt:lpstr>
      <vt:lpstr>«Буря»</vt:lpstr>
      <vt:lpstr>«Водоносы»</vt:lpstr>
      <vt:lpstr>«Мыльные пузыри»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2014-03-18T22:28:48Z</dcterms:created>
  <dcterms:modified xsi:type="dcterms:W3CDTF">2014-06-01T16:34:54Z</dcterms:modified>
</cp:coreProperties>
</file>