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57" r:id="rId4"/>
    <p:sldId id="275" r:id="rId5"/>
    <p:sldId id="276" r:id="rId6"/>
    <p:sldId id="277" r:id="rId7"/>
    <p:sldId id="274" r:id="rId8"/>
    <p:sldId id="278" r:id="rId9"/>
    <p:sldId id="279" r:id="rId10"/>
    <p:sldId id="280" r:id="rId11"/>
    <p:sldId id="281" r:id="rId12"/>
    <p:sldId id="266" r:id="rId13"/>
    <p:sldId id="268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67" autoAdjust="0"/>
  </p:normalViewPr>
  <p:slideViewPr>
    <p:cSldViewPr>
      <p:cViewPr>
        <p:scale>
          <a:sx n="76" d="100"/>
          <a:sy n="76" d="100"/>
        </p:scale>
        <p:origin x="-523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F2E0-CBE1-4089-8AB0-86CE2001C572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DF51D-CD07-43C1-81E9-F7692F5FB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13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  <p:transition advClick="0" advTm="4576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576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B65BFD-562D-4613-A119-AEDFF0B93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4576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ransition advClick="0" advTm="4576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ransition advClick="0" advTm="4576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576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576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4576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ransition advClick="0" advTm="4576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4576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advClick="0" advTm="4576">
    <p:fad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458200" cy="1371600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Нанотехнология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Настя\Desktop\nch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386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 advTm="4576">
        <p:fade/>
      </p:transition>
    </mc:Choice>
    <mc:Fallback>
      <p:transition spd="slow" advClick="0" advTm="45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1773418"/>
              </p:ext>
            </p:extLst>
          </p:nvPr>
        </p:nvGraphicFramePr>
        <p:xfrm>
          <a:off x="1295400" y="0"/>
          <a:ext cx="7010400" cy="259080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2590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Наночастица</a:t>
                      </a:r>
                      <a:r>
                        <a:rPr lang="ru-RU" sz="2400" dirty="0"/>
                        <a:t> – это </a:t>
                      </a:r>
                      <a:r>
                        <a:rPr lang="ru-RU" sz="2400" dirty="0" err="1"/>
                        <a:t>квази-нульмерный</a:t>
                      </a:r>
                      <a:r>
                        <a:rPr lang="ru-RU" sz="2400" dirty="0"/>
                        <a:t> (0D) </a:t>
                      </a:r>
                      <a:r>
                        <a:rPr lang="ru-RU" sz="2400" dirty="0" err="1"/>
                        <a:t>нанообъект</a:t>
                      </a:r>
                      <a:r>
                        <a:rPr lang="ru-RU" sz="2400" dirty="0"/>
                        <a:t>, у которого все характерные линейные размеры имеют один порядок величины; как правило, </a:t>
                      </a:r>
                      <a:r>
                        <a:rPr lang="ru-RU" sz="2400" dirty="0" err="1"/>
                        <a:t>наночастицы</a:t>
                      </a:r>
                      <a:r>
                        <a:rPr lang="ru-RU" sz="2400" dirty="0"/>
                        <a:t> имеют сфероидальную форму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3200400"/>
            <a:ext cx="4601984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9893584"/>
      </p:ext>
    </p:extLst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153400" cy="1143000"/>
          </a:xfrm>
        </p:spPr>
        <p:txBody>
          <a:bodyPr/>
          <a:lstStyle/>
          <a:p>
            <a:r>
              <a:rPr lang="ru-RU" sz="1800" b="1" dirty="0"/>
              <a:t>КВАЗИОДНОМЕРНЫЕ СОЕДИНЕНИЯ</a:t>
            </a:r>
            <a:r>
              <a:rPr lang="ru-RU" sz="1800" dirty="0"/>
              <a:t> - соединения, имеющие цепочечную структуру со слабым перекрытием электронных волновых ф-</a:t>
            </a:r>
            <a:r>
              <a:rPr lang="ru-RU" sz="1800" dirty="0" err="1"/>
              <a:t>ций</a:t>
            </a:r>
            <a:r>
              <a:rPr lang="ru-RU" sz="1800" dirty="0"/>
              <a:t> соседних цепочек. Электронный спектр К. с. </a:t>
            </a:r>
            <a:r>
              <a:rPr lang="ru-RU" sz="1800" dirty="0" err="1"/>
              <a:t>анизотропен</a:t>
            </a:r>
            <a:r>
              <a:rPr lang="ru-RU" sz="1800" dirty="0"/>
              <a:t>, и зона проводимости вдоль цепочек значительно превосходит ширину зоны в направлении, перпендикулярном цепочкам.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2074" y="2301658"/>
            <a:ext cx="3700463" cy="385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8056027"/>
      </p:ext>
    </p:extLst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горь\Desktop\026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56284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0" y="1828800"/>
            <a:ext cx="6553200" cy="4525963"/>
          </a:xfrm>
          <a:noFill/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Нанохимия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область науки, связанная с получением и изучением физико-химических свойств частиц, имеющих размеры в несколько нанометров. Подобные частицы могут обладать высокой реакционной способностью в широком интервале температур.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первой половине ХХ века наибольший вклад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нанохимию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внесли специалисты, изучавшие коллоиды, а во второй половине – полимеры, белки, природные соединения, фуллерены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нанотрубки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же интересны наночастицы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053414" cy="32861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известные материалы, уменьшенные до наночастиц,  приобретают дополнительные свойства.  Например, пластики могут проводить электрический  ток, а твердые тела- самопроизвольно становиться жидкостями при комнатной температуре.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g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57600"/>
            <a:ext cx="714380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neablesimov.narod.ru/i4/pub04c27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447800" y="2209800"/>
            <a:ext cx="609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0800" y="1676400"/>
            <a:ext cx="65532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развиваясь в последние десятилетия,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нанохимия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занимается изучением свойств различных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наноструктур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разработкой новых способов их получения, изучения и модификации.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из приоритетных задач нанохимии - установление связи между размером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наночастицы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ее свойствами.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00" y="381000"/>
            <a:ext cx="6553200" cy="62484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нанохимии чрезвычайно велика роль квантовых размерных эффектов, вызывающих изменение свойств вещества в зависимости от размера частиц и количества в них атомов или молекул.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промышленного получения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наночастиц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существует много способов: биохимический, радиационно-химический, фотохимический, электровзрывной,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микроэмульсионный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детонационный, лазерная абляция в жидкости, конденсация, вакуумное испарение, ионная имплантация и 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Важное значение для нанохимии имеет проблема масштабирования получаемых результатов, ибо синтез граммовых количеств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наночастиц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не реализоваться при их производстве в килограммах.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86200"/>
            <a:ext cx="2743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нанотехнология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32038"/>
            <a:ext cx="5256213" cy="4525962"/>
          </a:xfrm>
        </p:spPr>
        <p:txBody>
          <a:bodyPr/>
          <a:lstStyle/>
          <a:p>
            <a:pPr algn="just">
              <a:buClr>
                <a:srgbClr val="FF6699"/>
              </a:buClr>
              <a:buFont typeface="Wingdings" pitchFamily="2" charset="2"/>
              <a:buChar char="Ø"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</p:txBody>
      </p:sp>
      <p:pic>
        <p:nvPicPr>
          <p:cNvPr id="9220" name="Picture 4" descr="Схематическое изображение синтез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6" y="1628775"/>
            <a:ext cx="3797297" cy="4014803"/>
          </a:xfrm>
          <a:noFill/>
          <a:ln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91000" y="5562600"/>
            <a:ext cx="4595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наноробота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процессе фотосинтеза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" y="1371600"/>
            <a:ext cx="4318001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FF6699"/>
              </a:buClr>
            </a:pPr>
            <a:r>
              <a:rPr lang="ru-RU" altLang="zh-CN" sz="3200" b="1" dirty="0">
                <a:latin typeface="Calibri" pitchFamily="34" charset="0"/>
              </a:rPr>
              <a:t>   </a:t>
            </a:r>
            <a:r>
              <a:rPr lang="ru-RU" altLang="zh-CN" sz="3200" dirty="0">
                <a:latin typeface="Times New Roman" pitchFamily="18" charset="0"/>
                <a:cs typeface="Times New Roman" pitchFamily="18" charset="0"/>
              </a:rPr>
              <a:t>Нанотехнологии – </a:t>
            </a:r>
            <a:r>
              <a:rPr lang="ru-RU" altLang="zh-CN" sz="3200" dirty="0" smtClean="0">
                <a:latin typeface="Times New Roman" pitchFamily="18" charset="0"/>
                <a:cs typeface="Times New Roman" pitchFamily="18" charset="0"/>
              </a:rPr>
              <a:t> это </a:t>
            </a:r>
            <a:r>
              <a:rPr lang="ru-RU" altLang="zh-CN" sz="3200" dirty="0">
                <a:latin typeface="Times New Roman" pitchFamily="18" charset="0"/>
                <a:cs typeface="Times New Roman" pitchFamily="18" charset="0"/>
              </a:rPr>
              <a:t>технологии, манипулирующие веществом на уровне атомов и молекул (поэтому нанотехнологии называют также молекулярной технологией).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 sz="2000" dirty="0"/>
          </a:p>
        </p:txBody>
      </p:sp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248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НАНОХИМИЯ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химия и технология объектов, размеры которых порядка 10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нанотехнологий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считается во всем мире ключевой темой для технологий XXI века.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их разностороннего применения в таких областях экономики, как производство полупроводников, медицина, сенсорная техника, экология, автомобилестроение, строительные материалы, биотехнологии, химия, авиация и космонавтика, машиностроение и текстильная промышленность, несут в себе огромный потенциал роста.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продукции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нанотехнологий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позволит сэкономить на сырье и потреблении энергии, сократить выбросы в атмосферу и будет способствовать тем самым устойчивому развитию экономики.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600200" y="228600"/>
            <a:ext cx="8153400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tx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Наночастицы</a:t>
            </a:r>
            <a:endParaRPr lang="ru-RU" sz="4000" dirty="0">
              <a:solidFill>
                <a:schemeClr val="tx1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" y="1143000"/>
            <a:ext cx="8643998" cy="401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-457200" y="5181600"/>
            <a:ext cx="8929688" cy="80486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Атомы графита могут образовывать шарики примерно из 60, 70.72 углеродных молекул , напоминающие по форме футбольный мяч, называют фуллеренами.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1143000"/>
          </a:xfrm>
        </p:spPr>
        <p:txBody>
          <a:bodyPr/>
          <a:lstStyle/>
          <a:p>
            <a:r>
              <a:rPr lang="ru-RU" sz="4400" dirty="0" smtClean="0">
                <a:ln>
                  <a:solidFill>
                    <a:schemeClr val="bg2">
                      <a:lumMod val="50000"/>
                      <a:lumOff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Нанотрубки</a:t>
            </a:r>
            <a:endParaRPr lang="ru-RU" sz="4400" dirty="0"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191000" cy="251459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Длинные углеродные структуры получили названия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нанотрубки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C:\Documents and Settings\WWN\Рабочий стол\нанотрубни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00174"/>
            <a:ext cx="47863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57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2908"/>
          </a:xfrm>
          <a:noFill/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Наночастицы</a:t>
            </a:r>
            <a:endParaRPr lang="ru-RU" sz="6000" dirty="0">
              <a:solidFill>
                <a:schemeClr val="tx1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28600" y="1143000"/>
            <a:ext cx="4191000" cy="52149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живых организмах металлы существуют в виде кластеров- объединения сравнительно небольшого числа атомов, размер которых меньше 5-10 нм. Обычно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нанокластере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содержится до 1000атомов.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Akhm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91" b="195"/>
          <a:stretch>
            <a:fillRect/>
          </a:stretch>
        </p:blipFill>
        <p:spPr bwMode="auto">
          <a:xfrm>
            <a:off x="3962400" y="1143000"/>
            <a:ext cx="49577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задача нанохимии – получение веществ с новыми свойствами.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ru-RU" dirty="0"/>
          </a:p>
        </p:txBody>
      </p:sp>
      <p:pic>
        <p:nvPicPr>
          <p:cNvPr id="4" name="Picture 5" descr="mol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864399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/>
          <a:lstStyle/>
          <a:p>
            <a:r>
              <a:rPr lang="ru-RU" sz="2800" b="1" i="1" dirty="0" smtClean="0"/>
              <a:t>Кластеры</a:t>
            </a:r>
            <a:r>
              <a:rPr lang="ru-RU" sz="2800" i="1" dirty="0" smtClean="0"/>
              <a:t>, </a:t>
            </a:r>
            <a:r>
              <a:rPr lang="ru-RU" sz="2800" i="1" dirty="0"/>
              <a:t>группы близко расположенных, тесно связанных друг с другом атомов, молекул, ионов, иногда ультрадисперсные частицы.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2255243"/>
            <a:ext cx="4186238" cy="379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6777631"/>
      </p:ext>
    </p:extLst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</a:t>
            </a:r>
            <a:r>
              <a:rPr lang="ru-RU" dirty="0" err="1" smtClean="0"/>
              <a:t>нанообъектов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130408"/>
      </p:ext>
    </p:extLst>
  </p:cSld>
  <p:clrMapOvr>
    <a:masterClrMapping/>
  </p:clrMapOvr>
  <p:transition advClick="0" advTm="4576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154</TotalTime>
  <Words>471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Celebration</vt:lpstr>
      <vt:lpstr>Нанотехнология</vt:lpstr>
      <vt:lpstr>Что такое нанотехнология ?</vt:lpstr>
      <vt:lpstr>Слайд 3</vt:lpstr>
      <vt:lpstr>Наночастицы</vt:lpstr>
      <vt:lpstr>Нанотрубки</vt:lpstr>
      <vt:lpstr>Наночастицы</vt:lpstr>
      <vt:lpstr>Основная задача нанохимии – получение веществ с новыми свойствами.</vt:lpstr>
      <vt:lpstr>Кластеры, группы близко расположенных, тесно связанных друг с другом атомов, молекул, ионов, иногда ультрадисперсные частицы.</vt:lpstr>
      <vt:lpstr>Виды нанообъектов:</vt:lpstr>
      <vt:lpstr>Слайд 10</vt:lpstr>
      <vt:lpstr>КВАЗИОДНОМЕРНЫЕ СОЕДИНЕНИЯ - соединения, имеющие цепочечную структуру со слабым перекрытием электронных волновых ф-ций соседних цепочек. Электронный спектр К. с. анизотропен, и зона проводимости вдоль цепочек значительно превосходит ширину зоны в направлении, перпендикулярном цепочкам.</vt:lpstr>
      <vt:lpstr>Слайд 12</vt:lpstr>
      <vt:lpstr>Чем же интересны наночастицы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Lenovo</cp:lastModifiedBy>
  <cp:revision>31</cp:revision>
  <dcterms:created xsi:type="dcterms:W3CDTF">2010-04-23T01:22:07Z</dcterms:created>
  <dcterms:modified xsi:type="dcterms:W3CDTF">2014-12-02T19:07:56Z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726561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