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91" autoAdjust="0"/>
    <p:restoredTop sz="86475" autoAdjust="0"/>
  </p:normalViewPr>
  <p:slideViewPr>
    <p:cSldViewPr>
      <p:cViewPr varScale="1">
        <p:scale>
          <a:sx n="79" d="100"/>
          <a:sy n="79" d="100"/>
        </p:scale>
        <p:origin x="-7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2E65F-8423-45DD-BEC6-62B74F9EFD94}" type="datetimeFigureOut">
              <a:rPr lang="ru-RU" smtClean="0"/>
              <a:t>06.12.2011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9DBA0-AA90-4585-A003-BAAFF0AAC54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2E65F-8423-45DD-BEC6-62B74F9EFD94}" type="datetimeFigureOut">
              <a:rPr lang="ru-RU" smtClean="0"/>
              <a:t>06.12.2011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9DBA0-AA90-4585-A003-BAAFF0AAC5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2E65F-8423-45DD-BEC6-62B74F9EFD94}" type="datetimeFigureOut">
              <a:rPr lang="ru-RU" smtClean="0"/>
              <a:t>06.12.2011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9DBA0-AA90-4585-A003-BAAFF0AAC5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2E65F-8423-45DD-BEC6-62B74F9EFD94}" type="datetimeFigureOut">
              <a:rPr lang="ru-RU" smtClean="0"/>
              <a:t>06.12.2011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9DBA0-AA90-4585-A003-BAAFF0AAC5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2E65F-8423-45DD-BEC6-62B74F9EFD94}" type="datetimeFigureOut">
              <a:rPr lang="ru-RU" smtClean="0"/>
              <a:t>06.12.2011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9DBA0-AA90-4585-A003-BAAFF0AAC54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2E65F-8423-45DD-BEC6-62B74F9EFD94}" type="datetimeFigureOut">
              <a:rPr lang="ru-RU" smtClean="0"/>
              <a:t>06.12.2011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9DBA0-AA90-4585-A003-BAAFF0AAC5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2E65F-8423-45DD-BEC6-62B74F9EFD94}" type="datetimeFigureOut">
              <a:rPr lang="ru-RU" smtClean="0"/>
              <a:t>06.12.2011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9DBA0-AA90-4585-A003-BAAFF0AAC5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2E65F-8423-45DD-BEC6-62B74F9EFD94}" type="datetimeFigureOut">
              <a:rPr lang="ru-RU" smtClean="0"/>
              <a:t>06.12.2011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9DBA0-AA90-4585-A003-BAAFF0AAC5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2E65F-8423-45DD-BEC6-62B74F9EFD94}" type="datetimeFigureOut">
              <a:rPr lang="ru-RU" smtClean="0"/>
              <a:t>06.12.2011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9DBA0-AA90-4585-A003-BAAFF0AAC5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2E65F-8423-45DD-BEC6-62B74F9EFD94}" type="datetimeFigureOut">
              <a:rPr lang="ru-RU" smtClean="0"/>
              <a:t>06.12.2011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9DBA0-AA90-4585-A003-BAAFF0AAC5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2E65F-8423-45DD-BEC6-62B74F9EFD94}" type="datetimeFigureOut">
              <a:rPr lang="ru-RU" smtClean="0"/>
              <a:t>06.12.2011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D89DBA0-AA90-4585-A003-BAAFF0AAC54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722E65F-8423-45DD-BEC6-62B74F9EFD94}" type="datetimeFigureOut">
              <a:rPr lang="ru-RU" smtClean="0"/>
              <a:t>06.12.2011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D89DBA0-AA90-4585-A003-BAAFF0AAC54B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6092881"/>
              </p:ext>
            </p:extLst>
          </p:nvPr>
        </p:nvGraphicFramePr>
        <p:xfrm>
          <a:off x="179512" y="116630"/>
          <a:ext cx="8784976" cy="6708145"/>
        </p:xfrm>
        <a:graphic>
          <a:graphicData uri="http://schemas.openxmlformats.org/drawingml/2006/table">
            <a:tbl>
              <a:tblPr firstRow="1" firstCol="1" bandRow="1"/>
              <a:tblGrid>
                <a:gridCol w="897404"/>
                <a:gridCol w="557073"/>
                <a:gridCol w="597654"/>
                <a:gridCol w="605955"/>
                <a:gridCol w="593965"/>
                <a:gridCol w="642847"/>
                <a:gridCol w="642847"/>
                <a:gridCol w="605033"/>
                <a:gridCol w="605033"/>
                <a:gridCol w="605033"/>
                <a:gridCol w="605955"/>
                <a:gridCol w="653720"/>
                <a:gridCol w="596393"/>
                <a:gridCol w="576064"/>
              </a:tblGrid>
              <a:tr h="648074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4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9602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r>
                        <a:rPr lang="ru-RU" sz="4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</a:t>
                      </a:r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4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1090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       3</a:t>
                      </a:r>
                      <a:endParaRPr lang="ru-RU" sz="4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1656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  4</a:t>
                      </a:r>
                      <a:endParaRPr lang="ru-RU" sz="4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37443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5</a:t>
                      </a:r>
                      <a:endParaRPr lang="ru-RU" sz="4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8164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ln>
                          <a:solidFill>
                            <a:schemeClr val="tx1"/>
                          </a:solidFill>
                        </a:ln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4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8164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 7</a:t>
                      </a:r>
                      <a:endParaRPr lang="ru-RU" sz="4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9258"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4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98164">
                <a:tc gridSpan="2"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4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179415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042067"/>
              </p:ext>
            </p:extLst>
          </p:nvPr>
        </p:nvGraphicFramePr>
        <p:xfrm>
          <a:off x="179512" y="65314"/>
          <a:ext cx="8784976" cy="6730631"/>
        </p:xfrm>
        <a:graphic>
          <a:graphicData uri="http://schemas.openxmlformats.org/drawingml/2006/table">
            <a:tbl>
              <a:tblPr firstRow="1" firstCol="1" bandRow="1"/>
              <a:tblGrid>
                <a:gridCol w="897404"/>
                <a:gridCol w="557073"/>
                <a:gridCol w="597654"/>
                <a:gridCol w="605955"/>
                <a:gridCol w="593965"/>
                <a:gridCol w="642847"/>
                <a:gridCol w="642847"/>
                <a:gridCol w="605033"/>
                <a:gridCol w="605033"/>
                <a:gridCol w="605033"/>
                <a:gridCol w="605955"/>
                <a:gridCol w="653720"/>
                <a:gridCol w="596393"/>
                <a:gridCol w="576064"/>
              </a:tblGrid>
              <a:tr h="648074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4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Й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9602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r>
                        <a:rPr lang="ru-RU" sz="4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</a:t>
                      </a:r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4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1090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       3</a:t>
                      </a:r>
                      <a:endParaRPr lang="ru-RU" sz="4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Я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1656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  4</a:t>
                      </a:r>
                      <a:endParaRPr lang="ru-RU" sz="4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Ь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Я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37443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5</a:t>
                      </a:r>
                      <a:endParaRPr lang="ru-RU" sz="4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Я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Ь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8164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ln>
                          <a:solidFill>
                            <a:schemeClr val="tx1"/>
                          </a:solidFill>
                        </a:ln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4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Ы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8164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 7</a:t>
                      </a:r>
                      <a:endParaRPr lang="ru-RU" sz="4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9258"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4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Я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Ь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98164">
                <a:tc gridSpan="2"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4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8355721"/>
      </p:ext>
    </p:extLst>
  </p:cSld>
  <p:clrMapOvr>
    <a:masterClrMapping/>
  </p:clrMapOvr>
  <p:transition spd="slow">
    <p:blinds dir="vert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6332526"/>
              </p:ext>
            </p:extLst>
          </p:nvPr>
        </p:nvGraphicFramePr>
        <p:xfrm>
          <a:off x="179512" y="116630"/>
          <a:ext cx="8784976" cy="6730631"/>
        </p:xfrm>
        <a:graphic>
          <a:graphicData uri="http://schemas.openxmlformats.org/drawingml/2006/table">
            <a:tbl>
              <a:tblPr firstRow="1" firstCol="1" bandRow="1"/>
              <a:tblGrid>
                <a:gridCol w="897404"/>
                <a:gridCol w="557073"/>
                <a:gridCol w="597654"/>
                <a:gridCol w="605955"/>
                <a:gridCol w="593965"/>
                <a:gridCol w="642847"/>
                <a:gridCol w="642847"/>
                <a:gridCol w="605033"/>
                <a:gridCol w="605033"/>
                <a:gridCol w="605033"/>
                <a:gridCol w="605955"/>
                <a:gridCol w="653720"/>
                <a:gridCol w="596393"/>
                <a:gridCol w="576064"/>
              </a:tblGrid>
              <a:tr h="648074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4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Й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9602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r>
                        <a:rPr lang="ru-RU" sz="4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</a:t>
                      </a:r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4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1090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       3</a:t>
                      </a:r>
                      <a:endParaRPr lang="ru-RU" sz="4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1656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  4</a:t>
                      </a:r>
                      <a:endParaRPr lang="ru-RU" sz="4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37443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5</a:t>
                      </a:r>
                      <a:endParaRPr lang="ru-RU" sz="4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8164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ln>
                          <a:solidFill>
                            <a:schemeClr val="tx1"/>
                          </a:solidFill>
                        </a:ln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4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8164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 7</a:t>
                      </a:r>
                      <a:endParaRPr lang="ru-RU" sz="4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9258"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4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98164">
                <a:tc gridSpan="2"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4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8293561"/>
      </p:ext>
    </p:extLst>
  </p:cSld>
  <p:clrMapOvr>
    <a:masterClrMapping/>
  </p:clrMapOvr>
  <p:transition spd="slow">
    <p:blinds dir="vert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2391509"/>
              </p:ext>
            </p:extLst>
          </p:nvPr>
        </p:nvGraphicFramePr>
        <p:xfrm>
          <a:off x="179512" y="116630"/>
          <a:ext cx="8784976" cy="6730631"/>
        </p:xfrm>
        <a:graphic>
          <a:graphicData uri="http://schemas.openxmlformats.org/drawingml/2006/table">
            <a:tbl>
              <a:tblPr firstRow="1" firstCol="1" bandRow="1"/>
              <a:tblGrid>
                <a:gridCol w="897404"/>
                <a:gridCol w="557073"/>
                <a:gridCol w="597654"/>
                <a:gridCol w="605955"/>
                <a:gridCol w="593965"/>
                <a:gridCol w="642847"/>
                <a:gridCol w="642847"/>
                <a:gridCol w="605033"/>
                <a:gridCol w="605033"/>
                <a:gridCol w="605033"/>
                <a:gridCol w="605955"/>
                <a:gridCol w="653720"/>
                <a:gridCol w="596393"/>
                <a:gridCol w="576064"/>
              </a:tblGrid>
              <a:tr h="648074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4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Й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9602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r>
                        <a:rPr lang="ru-RU" sz="4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</a:t>
                      </a:r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4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1090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       3</a:t>
                      </a:r>
                      <a:endParaRPr lang="ru-RU" sz="4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1656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  4</a:t>
                      </a:r>
                      <a:endParaRPr lang="ru-RU" sz="4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37443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5</a:t>
                      </a:r>
                      <a:endParaRPr lang="ru-RU" sz="4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8164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ln>
                          <a:solidFill>
                            <a:schemeClr val="tx1"/>
                          </a:solidFill>
                        </a:ln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4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8164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 7</a:t>
                      </a:r>
                      <a:endParaRPr lang="ru-RU" sz="4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9258"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4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98164">
                <a:tc gridSpan="2"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4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278304"/>
      </p:ext>
    </p:extLst>
  </p:cSld>
  <p:clrMapOvr>
    <a:masterClrMapping/>
  </p:clrMapOvr>
  <p:transition spd="slow">
    <p:blinds dir="vert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0788357"/>
              </p:ext>
            </p:extLst>
          </p:nvPr>
        </p:nvGraphicFramePr>
        <p:xfrm>
          <a:off x="179512" y="116630"/>
          <a:ext cx="8784976" cy="6730631"/>
        </p:xfrm>
        <a:graphic>
          <a:graphicData uri="http://schemas.openxmlformats.org/drawingml/2006/table">
            <a:tbl>
              <a:tblPr firstRow="1" firstCol="1" bandRow="1"/>
              <a:tblGrid>
                <a:gridCol w="897404"/>
                <a:gridCol w="557073"/>
                <a:gridCol w="597654"/>
                <a:gridCol w="605955"/>
                <a:gridCol w="593965"/>
                <a:gridCol w="642847"/>
                <a:gridCol w="642847"/>
                <a:gridCol w="605033"/>
                <a:gridCol w="605033"/>
                <a:gridCol w="605033"/>
                <a:gridCol w="605955"/>
                <a:gridCol w="653720"/>
                <a:gridCol w="596393"/>
                <a:gridCol w="576064"/>
              </a:tblGrid>
              <a:tr h="648074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4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Й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9602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r>
                        <a:rPr lang="ru-RU" sz="4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</a:t>
                      </a:r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4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1090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       3</a:t>
                      </a:r>
                      <a:endParaRPr lang="ru-RU" sz="4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Я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1656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  4</a:t>
                      </a:r>
                      <a:endParaRPr lang="ru-RU" sz="4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37443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5</a:t>
                      </a:r>
                      <a:endParaRPr lang="ru-RU" sz="4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8164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ln>
                          <a:solidFill>
                            <a:schemeClr val="tx1"/>
                          </a:solidFill>
                        </a:ln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4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8164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 7</a:t>
                      </a:r>
                      <a:endParaRPr lang="ru-RU" sz="4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9258"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4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98164">
                <a:tc gridSpan="2"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4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356896"/>
      </p:ext>
    </p:extLst>
  </p:cSld>
  <p:clrMapOvr>
    <a:masterClrMapping/>
  </p:clrMapOvr>
  <p:transition spd="slow">
    <p:blinds dir="vert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9447960"/>
              </p:ext>
            </p:extLst>
          </p:nvPr>
        </p:nvGraphicFramePr>
        <p:xfrm>
          <a:off x="179512" y="116630"/>
          <a:ext cx="8784976" cy="6730631"/>
        </p:xfrm>
        <a:graphic>
          <a:graphicData uri="http://schemas.openxmlformats.org/drawingml/2006/table">
            <a:tbl>
              <a:tblPr firstRow="1" firstCol="1" bandRow="1"/>
              <a:tblGrid>
                <a:gridCol w="897404"/>
                <a:gridCol w="557073"/>
                <a:gridCol w="597654"/>
                <a:gridCol w="605955"/>
                <a:gridCol w="593965"/>
                <a:gridCol w="642847"/>
                <a:gridCol w="642847"/>
                <a:gridCol w="605033"/>
                <a:gridCol w="605033"/>
                <a:gridCol w="605033"/>
                <a:gridCol w="605955"/>
                <a:gridCol w="653720"/>
                <a:gridCol w="596393"/>
                <a:gridCol w="576064"/>
              </a:tblGrid>
              <a:tr h="648074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4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Й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9602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r>
                        <a:rPr lang="ru-RU" sz="4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</a:t>
                      </a:r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4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1090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       3</a:t>
                      </a:r>
                      <a:endParaRPr lang="ru-RU" sz="4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Я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1656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  4</a:t>
                      </a:r>
                      <a:endParaRPr lang="ru-RU" sz="4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Ь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Я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37443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5</a:t>
                      </a:r>
                      <a:endParaRPr lang="ru-RU" sz="4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8164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ln>
                          <a:solidFill>
                            <a:schemeClr val="tx1"/>
                          </a:solidFill>
                        </a:ln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4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8164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 7</a:t>
                      </a:r>
                      <a:endParaRPr lang="ru-RU" sz="4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9258"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4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98164">
                <a:tc gridSpan="2"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4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2582785"/>
      </p:ext>
    </p:extLst>
  </p:cSld>
  <p:clrMapOvr>
    <a:masterClrMapping/>
  </p:clrMapOvr>
  <p:transition spd="slow">
    <p:blinds dir="vert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6362845"/>
              </p:ext>
            </p:extLst>
          </p:nvPr>
        </p:nvGraphicFramePr>
        <p:xfrm>
          <a:off x="179512" y="116630"/>
          <a:ext cx="8784976" cy="6730631"/>
        </p:xfrm>
        <a:graphic>
          <a:graphicData uri="http://schemas.openxmlformats.org/drawingml/2006/table">
            <a:tbl>
              <a:tblPr firstRow="1" firstCol="1" bandRow="1"/>
              <a:tblGrid>
                <a:gridCol w="897404"/>
                <a:gridCol w="557073"/>
                <a:gridCol w="597654"/>
                <a:gridCol w="605955"/>
                <a:gridCol w="593965"/>
                <a:gridCol w="642847"/>
                <a:gridCol w="642847"/>
                <a:gridCol w="605033"/>
                <a:gridCol w="605033"/>
                <a:gridCol w="605033"/>
                <a:gridCol w="605955"/>
                <a:gridCol w="653720"/>
                <a:gridCol w="596393"/>
                <a:gridCol w="576064"/>
              </a:tblGrid>
              <a:tr h="648074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4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Й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9602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r>
                        <a:rPr lang="ru-RU" sz="4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</a:t>
                      </a:r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4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1090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       3</a:t>
                      </a:r>
                      <a:endParaRPr lang="ru-RU" sz="4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Я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1656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  4</a:t>
                      </a:r>
                      <a:endParaRPr lang="ru-RU" sz="4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Ь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Я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37443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5</a:t>
                      </a:r>
                      <a:endParaRPr lang="ru-RU" sz="4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Я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Ь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8164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ln>
                          <a:solidFill>
                            <a:schemeClr val="tx1"/>
                          </a:solidFill>
                        </a:ln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4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8164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 7</a:t>
                      </a:r>
                      <a:endParaRPr lang="ru-RU" sz="4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9258"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4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98164">
                <a:tc gridSpan="2"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4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4918535"/>
      </p:ext>
    </p:extLst>
  </p:cSld>
  <p:clrMapOvr>
    <a:masterClrMapping/>
  </p:clrMapOvr>
  <p:transition spd="slow">
    <p:blinds dir="vert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3287347"/>
              </p:ext>
            </p:extLst>
          </p:nvPr>
        </p:nvGraphicFramePr>
        <p:xfrm>
          <a:off x="179512" y="116630"/>
          <a:ext cx="8784976" cy="6730631"/>
        </p:xfrm>
        <a:graphic>
          <a:graphicData uri="http://schemas.openxmlformats.org/drawingml/2006/table">
            <a:tbl>
              <a:tblPr firstRow="1" firstCol="1" bandRow="1"/>
              <a:tblGrid>
                <a:gridCol w="897404"/>
                <a:gridCol w="557073"/>
                <a:gridCol w="597654"/>
                <a:gridCol w="605955"/>
                <a:gridCol w="593965"/>
                <a:gridCol w="642847"/>
                <a:gridCol w="642847"/>
                <a:gridCol w="605033"/>
                <a:gridCol w="605033"/>
                <a:gridCol w="605033"/>
                <a:gridCol w="605955"/>
                <a:gridCol w="653720"/>
                <a:gridCol w="596393"/>
                <a:gridCol w="576064"/>
              </a:tblGrid>
              <a:tr h="648074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4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Й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9602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r>
                        <a:rPr lang="ru-RU" sz="4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</a:t>
                      </a:r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4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1090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       3</a:t>
                      </a:r>
                      <a:endParaRPr lang="ru-RU" sz="4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Я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1656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  4</a:t>
                      </a:r>
                      <a:endParaRPr lang="ru-RU" sz="4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Ь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Я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37443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5</a:t>
                      </a:r>
                      <a:endParaRPr lang="ru-RU" sz="4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Я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Ь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8164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ln>
                          <a:solidFill>
                            <a:schemeClr val="tx1"/>
                          </a:solidFill>
                        </a:ln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4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Ы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8164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 7</a:t>
                      </a:r>
                      <a:endParaRPr lang="ru-RU" sz="4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9258"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4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98164">
                <a:tc gridSpan="2"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4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4426689"/>
      </p:ext>
    </p:extLst>
  </p:cSld>
  <p:clrMapOvr>
    <a:masterClrMapping/>
  </p:clrMapOvr>
  <p:transition spd="slow">
    <p:blinds dir="vert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4632857"/>
              </p:ext>
            </p:extLst>
          </p:nvPr>
        </p:nvGraphicFramePr>
        <p:xfrm>
          <a:off x="179512" y="116630"/>
          <a:ext cx="8784976" cy="6730631"/>
        </p:xfrm>
        <a:graphic>
          <a:graphicData uri="http://schemas.openxmlformats.org/drawingml/2006/table">
            <a:tbl>
              <a:tblPr firstRow="1" firstCol="1" bandRow="1"/>
              <a:tblGrid>
                <a:gridCol w="897404"/>
                <a:gridCol w="557073"/>
                <a:gridCol w="597654"/>
                <a:gridCol w="605955"/>
                <a:gridCol w="593965"/>
                <a:gridCol w="642847"/>
                <a:gridCol w="642847"/>
                <a:gridCol w="605033"/>
                <a:gridCol w="605033"/>
                <a:gridCol w="605033"/>
                <a:gridCol w="605955"/>
                <a:gridCol w="653720"/>
                <a:gridCol w="596393"/>
                <a:gridCol w="576064"/>
              </a:tblGrid>
              <a:tr h="648074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4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Й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9602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r>
                        <a:rPr lang="ru-RU" sz="4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</a:t>
                      </a:r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4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1090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       3</a:t>
                      </a:r>
                      <a:endParaRPr lang="ru-RU" sz="4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Я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1656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  4</a:t>
                      </a:r>
                      <a:endParaRPr lang="ru-RU" sz="4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Ь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Я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37443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5</a:t>
                      </a:r>
                      <a:endParaRPr lang="ru-RU" sz="4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Я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Ь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8164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ln>
                          <a:solidFill>
                            <a:schemeClr val="tx1"/>
                          </a:solidFill>
                        </a:ln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4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Ы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8164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 7</a:t>
                      </a:r>
                      <a:endParaRPr lang="ru-RU" sz="4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9258"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4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98164">
                <a:tc gridSpan="2"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4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4167496"/>
      </p:ext>
    </p:extLst>
  </p:cSld>
  <p:clrMapOvr>
    <a:masterClrMapping/>
  </p:clrMapOvr>
  <p:transition spd="slow">
    <p:blinds dir="vert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9226357"/>
              </p:ext>
            </p:extLst>
          </p:nvPr>
        </p:nvGraphicFramePr>
        <p:xfrm>
          <a:off x="179512" y="116630"/>
          <a:ext cx="8784976" cy="6730631"/>
        </p:xfrm>
        <a:graphic>
          <a:graphicData uri="http://schemas.openxmlformats.org/drawingml/2006/table">
            <a:tbl>
              <a:tblPr firstRow="1" firstCol="1" bandRow="1"/>
              <a:tblGrid>
                <a:gridCol w="897404"/>
                <a:gridCol w="557073"/>
                <a:gridCol w="597654"/>
                <a:gridCol w="605955"/>
                <a:gridCol w="593965"/>
                <a:gridCol w="642847"/>
                <a:gridCol w="642847"/>
                <a:gridCol w="605033"/>
                <a:gridCol w="605033"/>
                <a:gridCol w="605033"/>
                <a:gridCol w="605955"/>
                <a:gridCol w="653720"/>
                <a:gridCol w="596393"/>
                <a:gridCol w="576064"/>
              </a:tblGrid>
              <a:tr h="648074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4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Й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9602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r>
                        <a:rPr lang="ru-RU" sz="4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</a:t>
                      </a:r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4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1090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       3</a:t>
                      </a:r>
                      <a:endParaRPr lang="ru-RU" sz="4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Я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1656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  4</a:t>
                      </a:r>
                      <a:endParaRPr lang="ru-RU" sz="4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Ь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Я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37443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5</a:t>
                      </a:r>
                      <a:endParaRPr lang="ru-RU" sz="4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Я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Ь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8164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ln>
                          <a:solidFill>
                            <a:schemeClr val="tx1"/>
                          </a:solidFill>
                        </a:ln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4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Ы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8164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 7</a:t>
                      </a:r>
                      <a:endParaRPr lang="ru-RU" sz="4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9258"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4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Я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Ь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98164">
                <a:tc gridSpan="2"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4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5006432"/>
      </p:ext>
    </p:extLst>
  </p:cSld>
  <p:clrMapOvr>
    <a:masterClrMapping/>
  </p:clrMapOvr>
  <p:transition spd="slow">
    <p:blinds dir="vert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67</TotalTime>
  <Words>399</Words>
  <Application>Microsoft Office PowerPoint</Application>
  <PresentationFormat>Экран (4:3)</PresentationFormat>
  <Paragraphs>639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6</cp:revision>
  <dcterms:created xsi:type="dcterms:W3CDTF">2011-12-06T19:55:07Z</dcterms:created>
  <dcterms:modified xsi:type="dcterms:W3CDTF">2011-12-06T21:22:51Z</dcterms:modified>
</cp:coreProperties>
</file>