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58" r:id="rId8"/>
    <p:sldId id="259" r:id="rId9"/>
    <p:sldId id="275" r:id="rId10"/>
    <p:sldId id="273" r:id="rId11"/>
    <p:sldId id="272" r:id="rId12"/>
    <p:sldId id="279" r:id="rId13"/>
    <p:sldId id="278" r:id="rId14"/>
    <p:sldId id="277" r:id="rId15"/>
    <p:sldId id="261" r:id="rId16"/>
    <p:sldId id="262" r:id="rId17"/>
    <p:sldId id="280" r:id="rId18"/>
    <p:sldId id="281" r:id="rId19"/>
    <p:sldId id="282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21B5DE-F45C-44CF-B995-377993D1E4C9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B70D11-FCE1-429F-97DD-8A1DDED471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5.jpeg"/><Relationship Id="rId3" Type="http://schemas.openxmlformats.org/officeDocument/2006/relationships/image" Target="../media/image29.jpeg"/><Relationship Id="rId7" Type="http://schemas.openxmlformats.org/officeDocument/2006/relationships/image" Target="../media/image26.jpeg"/><Relationship Id="rId12" Type="http://schemas.openxmlformats.org/officeDocument/2006/relationships/image" Target="../media/image2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19.jpeg"/><Relationship Id="rId5" Type="http://schemas.openxmlformats.org/officeDocument/2006/relationships/image" Target="../media/image32.jpeg"/><Relationship Id="rId15" Type="http://schemas.openxmlformats.org/officeDocument/2006/relationships/image" Target="../media/image4.jpeg"/><Relationship Id="rId10" Type="http://schemas.openxmlformats.org/officeDocument/2006/relationships/image" Target="../media/image11.jpeg"/><Relationship Id="rId4" Type="http://schemas.openxmlformats.org/officeDocument/2006/relationships/image" Target="../media/image39.jpeg"/><Relationship Id="rId9" Type="http://schemas.openxmlformats.org/officeDocument/2006/relationships/image" Target="../media/image14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489720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175351" cy="25922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СТИХИ АГНИИ БАРТО В </a:t>
            </a:r>
            <a:b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ПИКТОГРАММАХ</a:t>
            </a:r>
            <a:endParaRPr lang="ru-RU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ШЕРСТКУ  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6" name="Picture 4" descr="C:\Users\alekspysin\Desktop\презентация\шерст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9"/>
            <a:ext cx="278430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lekspysin\Desktop\презентация\шер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44924"/>
            <a:ext cx="2822972" cy="28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kspysin\Desktop\презентация\шерстк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руговая стрелка 10"/>
          <p:cNvSpPr/>
          <p:nvPr/>
        </p:nvSpPr>
        <p:spPr>
          <a:xfrm rot="2318220">
            <a:off x="5996977" y="2642059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2318220">
            <a:off x="3116657" y="1526478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ГЛАДКО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20" name="Picture 4" descr="C:\Users\alekspysin\Desktop\презентация\глад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3"/>
            <a:ext cx="2991040" cy="22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lekspysin\Desktop\презентация\гладко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kspysin\Desktop\презентация\лошад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4444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Круговая стрелка 10"/>
          <p:cNvSpPr/>
          <p:nvPr/>
        </p:nvSpPr>
        <p:spPr>
          <a:xfrm rot="2318220">
            <a:off x="3332680" y="1578109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овая стрелка 11"/>
          <p:cNvSpPr/>
          <p:nvPr/>
        </p:nvSpPr>
        <p:spPr>
          <a:xfrm rot="2318220">
            <a:off x="5708944" y="2688425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Причешу ей шерстку гладко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kspysin\Desktop\презентация\расчесыв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820"/>
            <a:ext cx="19442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883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lekspysin\Desktop\презентация\шерстк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1530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lekspysin\Desktop\презентация\лошадка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848160" cy="18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555776" y="3265740"/>
            <a:ext cx="410838" cy="4872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ГРЕБЕШКОМ  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alekspysin\Desktop\презентация\гребеш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9080"/>
            <a:ext cx="1959645" cy="1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alekspysin\Desktop\презентация\гребеш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1" y="306958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kspysin\Desktop\презентация\гребешок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106253" cy="24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уговая стрелка 7"/>
          <p:cNvSpPr/>
          <p:nvPr/>
        </p:nvSpPr>
        <p:spPr>
          <a:xfrm rot="2318220">
            <a:off x="3332682" y="1777963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2318220">
            <a:off x="5534562" y="2888507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ПРИГЛАЖУ ХВОСТИК  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5" name="Picture 3" descr="C:\Users\alekspysin\Desktop\презентация\приглажу хвос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06429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lekspysin\Desktop\презентация\приглажу фото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43840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ekspysin\Desktop\презентация\приглажу хвостик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376264" cy="3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Круговая стрелка 8"/>
          <p:cNvSpPr/>
          <p:nvPr/>
        </p:nvSpPr>
        <p:spPr>
          <a:xfrm rot="2318220">
            <a:off x="2879812" y="1633947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Круговая стрелка 9"/>
          <p:cNvSpPr/>
          <p:nvPr/>
        </p:nvSpPr>
        <p:spPr>
          <a:xfrm rot="2318220">
            <a:off x="5708945" y="3146115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Гребешком приглажу хвостик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kspysin\Desktop\презентация\гребеш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32222"/>
            <a:ext cx="1959645" cy="1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pysin\Desktop\презентация\приглажу хвост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276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 ВЕРХОМ  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2" descr="C:\Users\alekspysin\Desktop\презентация\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lekspysin\Desktop\презентация\верх-лм 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068960"/>
            <a:ext cx="2880320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ekspysin\Desktop\презентация\верхо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322066" cy="23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ekspysin\Desktop\презентация\верхоп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8438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2941531" y="1875358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996977" y="2808545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ПОЕДУ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lekspysin\Desktop\презентация\ех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02" y="42022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alekspysin\Desktop\презентация\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2820974" cy="28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ekspysin\Desktop\презентация\ед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" y="1404961"/>
            <a:ext cx="3238462" cy="20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Круговая стрелка 6"/>
          <p:cNvSpPr/>
          <p:nvPr/>
        </p:nvSpPr>
        <p:spPr>
          <a:xfrm rot="2318220">
            <a:off x="3692721" y="1921980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2318220">
            <a:off x="5719179" y="2896893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в гости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alekspysin\Desktop\презентация\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lekspysin\Desktop\презентация\в гос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323686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lekspysin\Desktop\презентация\гост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139733" cy="23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lekspysin\Desktop\презентация\гости 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136474" cy="21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3233776">
            <a:off x="4777812" y="2335992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1678313">
            <a:off x="6019175" y="3328106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 верхом поеду в гости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alekspysin\Desktop\презентация\ех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lekspysin\Desktop\презентация\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2" y="602129"/>
            <a:ext cx="1789770" cy="178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lekspysin\Desktop\презентация\гости 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72448"/>
            <a:ext cx="1654944" cy="16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lekspysin\Desktop\презентация\верхоп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85" y="2470190"/>
            <a:ext cx="1684614" cy="16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lekspysin\Desktop\презентация\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60" y="3645024"/>
            <a:ext cx="1754896" cy="17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kspysin\Desktop\презентация\loshadka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912768" cy="51845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420888"/>
            <a:ext cx="756084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люблю свою лошадку,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Причешу ей шерстку гладко, 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Гребешком приглажу хвостик 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верхом поеду в гости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kspysin\Desktop\презентация\ех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56" y="5405966"/>
            <a:ext cx="115212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kspysin\Desktop\презентация\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96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lekspysin\Desktop\презентация\гости 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0696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lekspysin\Desktop\презентация\верхоп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20" y="540696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lekspysin\Desktop\презентация\гребеш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77" y="3960806"/>
            <a:ext cx="1130819" cy="11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lekspysin\Desktop\презентация\приглажу хвост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14" y="3960806"/>
            <a:ext cx="1130819" cy="113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lekspysin\Desktop\презентация\в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20434"/>
            <a:ext cx="1151132" cy="11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kspysin\Desktop\презентация\расчесывать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17" y="2492896"/>
            <a:ext cx="1137660" cy="11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6" y="2492896"/>
            <a:ext cx="1137659" cy="11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lekspysin\Desktop\презентация\шерстк1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20" y="2492896"/>
            <a:ext cx="1137659" cy="11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lekspysin\Desktop\презентация\лошадка 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33" y="2519635"/>
            <a:ext cx="1110920" cy="11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lekspysin\Desktop\презентация\любить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67" y="980728"/>
            <a:ext cx="1118222" cy="11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lekspysin\Desktop\презентация\я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13" y="980728"/>
            <a:ext cx="1137066" cy="11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02" y="980728"/>
            <a:ext cx="1112551" cy="11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lekspysin\Desktop\презентация\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57" y="980728"/>
            <a:ext cx="1090531" cy="10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3565776" y="2924944"/>
            <a:ext cx="159810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47" y="11563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9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lekspysin\Desktop\презентация\1367924520_small-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8"/>
            <a:ext cx="3312368" cy="20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kspysin\Desktop\презентация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5946"/>
            <a:ext cx="1755527" cy="27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lekspysin\Desktop\презентация\я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руговая стрелка 5"/>
          <p:cNvSpPr/>
          <p:nvPr/>
        </p:nvSpPr>
        <p:spPr>
          <a:xfrm rot="2318220">
            <a:off x="5996977" y="1969126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овая стрелка 12"/>
          <p:cNvSpPr/>
          <p:nvPr/>
        </p:nvSpPr>
        <p:spPr>
          <a:xfrm rot="2318220">
            <a:off x="3479947" y="468574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40" y="4812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ЛЮБЛЮ</a:t>
            </a: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alekspysin\Desktop\презентация\люби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ekspysin\Desktop\презентация\любл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2952327" cy="23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kspysin\Desktop\презентация\любов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3260672" y="985875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996976" y="2858083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СВОЮ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1" name="Picture 3" descr="C:\Users\alekspysin\Desktop\презентация\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lekspysin\Desktop\презентация\моё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4613"/>
            <a:ext cx="2016224" cy="24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kspysin\Desktop\презентация\м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45731"/>
            <a:ext cx="2874566" cy="24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2468584" y="1129891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849456" y="2683984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821" y="50750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ЛОШАДКУ</a:t>
            </a:r>
            <a:endParaRPr lang="ru-RU" sz="6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2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42" y="42210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lekspysin\Desktop\презентация\фото лошад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3063"/>
            <a:ext cx="2709321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kspysin\Desktop\презентация\лошпд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4043"/>
            <a:ext cx="2736304" cy="2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3116655" y="1633948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925358" y="2888253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Я  люблю свою лошадку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alekspysin\Desktop\презентация\люби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24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kspysin\Desktop\презентация\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kspysin\Desktop\презентация\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2" y="112474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ПРИЧЕШУ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alekspysin\Desktop\презентация\расчесыв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194421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kspysin\Desktop\презентация\причесыва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lekspysin\Desktop\презентация\причешу картин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82354"/>
            <a:ext cx="1949177" cy="28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2879812" y="1345915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549329" y="2786076"/>
            <a:ext cx="1512167" cy="1634731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821" y="50750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ЕЙ</a:t>
            </a:r>
            <a:endParaRPr lang="ru-RU" sz="8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492896"/>
            <a:ext cx="6400800" cy="347472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2" name="Picture 4" descr="C:\Users\alekspysin\Desktop\презентация\лоша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42" y="422108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lekspysin\Desktop\презентация\фото лошадк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3063"/>
            <a:ext cx="2709321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ekspysin\Desktop\презентация\лошпд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44043"/>
            <a:ext cx="2736304" cy="2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Круговая стрелка 9"/>
          <p:cNvSpPr/>
          <p:nvPr/>
        </p:nvSpPr>
        <p:spPr>
          <a:xfrm rot="2318220">
            <a:off x="3116655" y="1633948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318220">
            <a:off x="5925358" y="2888253"/>
            <a:ext cx="1512167" cy="163473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665227" y="4913544"/>
            <a:ext cx="410838" cy="4872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62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СТИХИ АГНИИ БАРТО В  ПИКТОГРАММАХ</vt:lpstr>
      <vt:lpstr>ЛОШАДКА</vt:lpstr>
      <vt:lpstr>Я   </vt:lpstr>
      <vt:lpstr> ЛЮБЛЮ </vt:lpstr>
      <vt:lpstr> СВОЮ  </vt:lpstr>
      <vt:lpstr> ЛОШАДКУ</vt:lpstr>
      <vt:lpstr>Я  люблю свою лошадку</vt:lpstr>
      <vt:lpstr>ПРИЧЕШУ</vt:lpstr>
      <vt:lpstr>ЕЙ</vt:lpstr>
      <vt:lpstr> ШЕРСТКУ  </vt:lpstr>
      <vt:lpstr>ГЛАДКО</vt:lpstr>
      <vt:lpstr>Причешу ей шерстку гладко</vt:lpstr>
      <vt:lpstr>ГРЕБЕШКОМ  </vt:lpstr>
      <vt:lpstr> ПРИГЛАЖУ ХВОСТИК  </vt:lpstr>
      <vt:lpstr>Гребешком приглажу хвостик</vt:lpstr>
      <vt:lpstr>И ВЕРХОМ  </vt:lpstr>
      <vt:lpstr> ПОЕДУ  </vt:lpstr>
      <vt:lpstr> в гости</vt:lpstr>
      <vt:lpstr>И верхом поеду в гости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АГНИИ БАРТО</dc:title>
  <dc:creator>alekspysin</dc:creator>
  <cp:lastModifiedBy>Анна</cp:lastModifiedBy>
  <cp:revision>18</cp:revision>
  <dcterms:created xsi:type="dcterms:W3CDTF">2013-12-16T17:43:54Z</dcterms:created>
  <dcterms:modified xsi:type="dcterms:W3CDTF">2014-05-22T12:14:29Z</dcterms:modified>
</cp:coreProperties>
</file>