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298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МОЯ    МАЛАЯ    РОДИНА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2-a\Desktop\27371507c7c55031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29683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2-a\Desktop\post-71-0-17458300-1367661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3026"/>
            <a:ext cx="9144000" cy="693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Б.Ф. РАСТРЕЛЛИ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12-a\Desktop\ResstrelliArhitekt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57298"/>
            <a:ext cx="4357718" cy="5167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2-a\Desktop\661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2-a\Desktop\caby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2-a\Desktop\0_72f69_443582e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12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-a\Desktop\6d3f7b67e0753ce317e25e696f308bf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5378803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2-a\Desktop\Pobeda-Aur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81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-a\Desktop\_1393419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-a\Desktop\37b14fb1f47b5f547a59dd7233ac5c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93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-a\Desktop\big569651ima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30" y="0"/>
            <a:ext cx="92868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-a\Desktop\1351106014-q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/>
              <a:t>27</a:t>
            </a:r>
            <a:r>
              <a:rPr lang="ru-RU" sz="8000" dirty="0" smtClean="0"/>
              <a:t> МАЯ</a:t>
            </a:r>
            <a:br>
              <a:rPr lang="ru-RU" sz="8000" dirty="0" smtClean="0"/>
            </a:br>
            <a:r>
              <a:rPr lang="ru-RU" sz="8000" dirty="0" smtClean="0"/>
              <a:t> </a:t>
            </a:r>
            <a:br>
              <a:rPr lang="ru-RU" sz="8000" dirty="0" smtClean="0"/>
            </a:br>
            <a:r>
              <a:rPr lang="ru-RU" sz="11100" b="1" dirty="0" smtClean="0"/>
              <a:t>1703</a:t>
            </a:r>
            <a:r>
              <a:rPr lang="ru-RU" sz="11100" dirty="0" smtClean="0"/>
              <a:t> </a:t>
            </a:r>
            <a:r>
              <a:rPr lang="ru-RU" sz="8000" dirty="0" smtClean="0"/>
              <a:t>ГОДА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-a\Desktop\1_2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7" y="1"/>
            <a:ext cx="9215437" cy="6911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</Words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МОЯ    МАЛАЯ    РОДИНА</vt:lpstr>
      <vt:lpstr>Слайд 2</vt:lpstr>
      <vt:lpstr>Слайд 3</vt:lpstr>
      <vt:lpstr>Слайд 4</vt:lpstr>
      <vt:lpstr>Слайд 5</vt:lpstr>
      <vt:lpstr>Слайд 6</vt:lpstr>
      <vt:lpstr>Слайд 7</vt:lpstr>
      <vt:lpstr>27 МАЯ   1703 ГОДА</vt:lpstr>
      <vt:lpstr>Слайд 9</vt:lpstr>
      <vt:lpstr>Слайд 10</vt:lpstr>
      <vt:lpstr>Б.Ф. РАСТРЕЛЛИ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   МАЛАЯ    РОДИНА</dc:title>
  <dc:creator>12-a</dc:creator>
  <cp:lastModifiedBy>12-a</cp:lastModifiedBy>
  <cp:revision>1</cp:revision>
  <dcterms:created xsi:type="dcterms:W3CDTF">2014-08-26T09:10:47Z</dcterms:created>
  <dcterms:modified xsi:type="dcterms:W3CDTF">2014-08-26T10:14:07Z</dcterms:modified>
</cp:coreProperties>
</file>