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39E5F4-CE0A-45FE-9A3D-0567F3CAC756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B02687-2FDD-45BB-9883-EEA3862B1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7A073-D4A5-46AE-9153-606CF8C0A0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9B98-0297-47A6-AF29-AD4C046C9BCD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925A-54F8-454E-BAFD-F41EBDB3C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E51B-FD45-4437-BB3B-E386D9B47453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AE57-60E1-4D5A-BCB7-A3BEA3F8E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0C52-C640-446A-9A56-9DB463FD205C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872E-9305-4015-B1D7-B0C20A3BD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E34D-8338-4252-AB89-533500C1252D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1C17-F0DB-4BE0-BEB9-1E9F489C9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1A40-6781-4A05-AA5F-02C3C3EBBFF6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F7EB-28BD-4FBA-ACC9-F9767029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2282-F4FC-463E-877A-9DCA58975B61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D001-1126-42FB-92A2-6D9CF2B0B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473F5-E5C4-42CD-AAB2-81BF39529C39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5EB10-4445-45D0-9B0C-2AF7D3533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44F5-2D55-4EAD-B462-71AE4DDDBD45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B678-B063-4282-97AD-03F6A2BDC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E6DAB-6001-489D-8B11-11D58610927C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684B-5ABF-44D5-9FC9-0A98EB8F8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9715-4731-475B-AFDF-2B7B3C1FBB74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7B80-E52E-463F-9D1A-606BEFD5D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921C-5D2A-4772-9F22-6FBEB9F5D42A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FC4B-C597-49B2-80A8-5CDAA3052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DCD1AA-7E9D-4453-A97D-FD0D44D6EEBC}" type="datetimeFigureOut">
              <a:rPr lang="ru-RU"/>
              <a:pPr>
                <a:defRPr/>
              </a:pPr>
              <a:t>17.12.2011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938193-220D-4050-82E3-2EC92B834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357688" y="714375"/>
            <a:ext cx="4500562" cy="5643563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Михаил </a:t>
            </a:r>
            <a:br>
              <a:rPr lang="ru-RU" sz="5400" smtClean="0"/>
            </a:br>
            <a:r>
              <a:rPr lang="ru-RU" sz="5400" smtClean="0"/>
              <a:t>Юрьевич</a:t>
            </a:r>
            <a:br>
              <a:rPr lang="ru-RU" sz="5400" smtClean="0"/>
            </a:br>
            <a:r>
              <a:rPr lang="ru-RU" sz="5400" smtClean="0"/>
              <a:t> Лермонтов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1814-1841</a:t>
            </a:r>
            <a:br>
              <a:rPr lang="ru-RU" smtClean="0"/>
            </a:br>
            <a:endParaRPr lang="ru-RU" smtClean="0"/>
          </a:p>
        </p:txBody>
      </p:sp>
      <p:pic>
        <p:nvPicPr>
          <p:cNvPr id="5123" name="Picture 2" descr="C:\Documents and Settings\Admin\Мои документы\Мои рисунки\лермонтов\лермонтов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1571625"/>
            <a:ext cx="3929062" cy="4286250"/>
          </a:xfrm>
        </p:spPr>
      </p:pic>
      <p:sp>
        <p:nvSpPr>
          <p:cNvPr id="4" name="Багетная рамка 3"/>
          <p:cNvSpPr/>
          <p:nvPr/>
        </p:nvSpPr>
        <p:spPr>
          <a:xfrm>
            <a:off x="4286248" y="6429396"/>
            <a:ext cx="2000264" cy="42860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Детство.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2143125"/>
            <a:ext cx="5143500" cy="4143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Родился в Москве.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Мать умерла рано,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и поэта воспитывала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бабушка Елизавета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Алексеевна Арсеньева.</a:t>
            </a:r>
          </a:p>
        </p:txBody>
      </p:sp>
      <p:pic>
        <p:nvPicPr>
          <p:cNvPr id="6148" name="Picture 4" descr="C:\Documents and Settings\Admin\Мои документы\Мои рисунки\лермонтов\бабушка лермонтов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28750"/>
            <a:ext cx="3071813" cy="39957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Учёба.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42875" y="1785938"/>
            <a:ext cx="8786813" cy="4857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В 14 лет Михаил поступил в Благородный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 пансион в Москве,  а после его окончания в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Московский университет. Но учиться там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поэт отказался. Бабушка и внук приняли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решение поступить в Школу гвардейских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 подпрапорщиков и кавалеристов. Через два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 года Лермонтов стал офицером.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642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Немного истории.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071563"/>
            <a:ext cx="8786813" cy="57864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В 1812 году император Франции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Наполеон со своей огромной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армией напал на Россию. До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Этого он завоевал почти всю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Европу. Русская армия долго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отступала.</a:t>
            </a:r>
            <a:r>
              <a:rPr lang="en-US" sz="2700" dirty="0" smtClean="0"/>
              <a:t> </a:t>
            </a:r>
            <a:r>
              <a:rPr lang="ru-RU" sz="2700" dirty="0" smtClean="0"/>
              <a:t>Но 26 августа  1812 года две армии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сразились на поле около села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Бородино. «Из моих сражений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самое ужасное то, которое я дал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под Москвой. Французы показали  себя достойными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одержать победу, а русские стяжали право быть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непобедимыми,» - вспоминал Наполеон.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8196" name="Picture 2" descr="C:\Documents and Settings\Admin\Мои документы\Мои рисунки\napole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928688"/>
            <a:ext cx="3205163" cy="42862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5715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Создание</a:t>
            </a:r>
            <a:r>
              <a:rPr lang="en-US" sz="3200" smtClean="0"/>
              <a:t> </a:t>
            </a:r>
            <a:r>
              <a:rPr lang="ru-RU" sz="3200" smtClean="0"/>
              <a:t>стихотворения  «Бородино»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313"/>
            <a:ext cx="4114800" cy="53578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Лермонтову довелось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служить  с  солдатами,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которые  участвовали  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Бородинской  битве.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Ветераны  делились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своими  воспоминаниями.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К 25-летию великого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сражения Лермонтов пишет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стихотворение «Бородино»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 доблести русских воинов.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               </a:t>
            </a:r>
            <a:r>
              <a:rPr lang="ru-RU" sz="1600" dirty="0" err="1" smtClean="0"/>
              <a:t>П.Заболотский</a:t>
            </a:r>
            <a:r>
              <a:rPr lang="ru-RU" sz="1600" dirty="0" smtClean="0"/>
              <a:t>. Ветеран 1812 года.</a:t>
            </a:r>
            <a:endParaRPr lang="ru-RU" sz="1700" dirty="0"/>
          </a:p>
        </p:txBody>
      </p:sp>
      <p:pic>
        <p:nvPicPr>
          <p:cNvPr id="9220" name="Picture 2" descr="C:\Documents and Settings\Admin\Мои документы\Мои рисунки\лермонтов\заболотский ветеран  1812 год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000125"/>
            <a:ext cx="4286250" cy="56435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5715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Идея стихотворения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000" smtClean="0"/>
              <a:t>В стихотворении М.Ю.Лермонтов воспроизводит события той страшной битвы: о них рассказывает ветеран-артиллерист, участник боя, молодым солдатам, родившимся уже после войны с Наполеоном. Старый солдат не просто сухо передаёт факты, он делится своими чувствами: горем утраты от потери героя-командира, гордостью за свою страну и русских солдат, которых не сломили тысячи солдат Наполеона.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000" smtClean="0"/>
              <a:t>И мы испытываем гордость за Россию и русского солдата.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М.Греков. Лейб-гвардии гренадёрский полк</a:t>
            </a:r>
            <a:br>
              <a:rPr lang="ru-RU" sz="3600" dirty="0" smtClean="0"/>
            </a:br>
            <a:r>
              <a:rPr lang="ru-RU" sz="3600" dirty="0" smtClean="0"/>
              <a:t>в сражении при Бородино.</a:t>
            </a:r>
            <a:endParaRPr lang="ru-RU" sz="3600" dirty="0"/>
          </a:p>
        </p:txBody>
      </p:sp>
      <p:pic>
        <p:nvPicPr>
          <p:cNvPr id="1029" name="Picture 5" descr="C:\Documents and Settings\Admin\Мои документы\Мои рисунки\grekov_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428625"/>
            <a:ext cx="8286750" cy="51435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642938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Немного истории.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071563"/>
            <a:ext cx="8572500" cy="52832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После сражения под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Бородино по решению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Михаил Илларионовича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Кутузова русская армия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для восстановления сил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отступила и оставила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Москву неприятелю.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Наполеон отдал город 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разграбление. Но вскоре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в Москве вспыхнул  пожар.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Французы покинули город</a:t>
            </a:r>
            <a:r>
              <a:rPr lang="ru-RU" dirty="0" smtClean="0"/>
              <a:t>.        </a:t>
            </a:r>
            <a:r>
              <a:rPr lang="ru-RU" sz="1800" dirty="0" smtClean="0"/>
              <a:t>Р.Волков. Фельдмаршал М.И.Кутузов.</a:t>
            </a:r>
            <a:endParaRPr lang="ru-RU" dirty="0"/>
          </a:p>
        </p:txBody>
      </p:sp>
      <p:pic>
        <p:nvPicPr>
          <p:cNvPr id="12292" name="Picture 2" descr="C:\Documents and Settings\Admin\Мои документы\Мои рисунки\кутузо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1052513"/>
            <a:ext cx="3927475" cy="4876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5357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И. М. Прянишкиков. В 1812 году.</a:t>
            </a:r>
            <a:br>
              <a:rPr lang="ru-RU" sz="2800" smtClean="0"/>
            </a:br>
            <a:r>
              <a:rPr lang="ru-RU" sz="2800" smtClean="0"/>
              <a:t>Французы с позором покинули Россию. Наполеон, бросив свою армию, бежал.</a:t>
            </a:r>
          </a:p>
        </p:txBody>
      </p:sp>
      <p:pic>
        <p:nvPicPr>
          <p:cNvPr id="13315" name="Picture 2" descr="C:\Documents and Settings\Admin\Мои документы\Мои рисунки\18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285750"/>
            <a:ext cx="8429625" cy="500062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342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Поток</vt:lpstr>
      <vt:lpstr>Михаил  Юрьевич  Лермонтов 1814-1841 </vt:lpstr>
      <vt:lpstr>Детство.</vt:lpstr>
      <vt:lpstr>Учёба.</vt:lpstr>
      <vt:lpstr>Немного истории.</vt:lpstr>
      <vt:lpstr>Создание стихотворения  «Бородино»</vt:lpstr>
      <vt:lpstr>Идея стихотворения</vt:lpstr>
      <vt:lpstr>М.Греков. Лейб-гвардии гренадёрский полк в сражении при Бородино.</vt:lpstr>
      <vt:lpstr>Немного истории.</vt:lpstr>
      <vt:lpstr>И. М. Прянишкиков. В 1812 году. Французы с позором покинули Россию. Наполеон, бросив свою армию, бежал.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 Юрьевич  Лермонтов 1814-1841 </dc:title>
  <cp:lastModifiedBy>Admin</cp:lastModifiedBy>
  <cp:revision>23</cp:revision>
  <dcterms:modified xsi:type="dcterms:W3CDTF">2011-12-17T10:43:03Z</dcterms:modified>
</cp:coreProperties>
</file>