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64" r:id="rId11"/>
    <p:sldId id="274" r:id="rId12"/>
    <p:sldId id="29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11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3BFDA7-1885-43D0-A0AD-AF9B8CF691A1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6F8214-169E-4CAE-9E03-7EC69D14A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B0D82B-628E-4841-A0C4-8F28DE8A26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C875-D3D8-4613-87BA-5426616AD809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15D4-84A6-4DE3-AF6D-2FCDE8EDF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9DAD-64E3-46B1-87F7-A3B888EB9E86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CC58-5C2E-4A27-9D62-3CEB38DB1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8A09-5A14-49C9-90DC-B9264C31FF1F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9D4E-D33D-472C-AB04-D9BA1A9DB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263A1-7098-4041-B0E2-D001B2CD097D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3AAC-E4BD-4D49-A27F-4E1C784E3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C8F2-28B5-4AC1-8F49-8946D5E53722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5896-C9B3-4FA4-8F92-7CBF10408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A19A-4670-4910-B3FE-F996E2CB7FB4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99E3-9662-4A9C-8F68-74BFA1D25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B03A-C7A4-4E98-8F32-325870829C88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847B-B7DA-4620-A136-9E23B4E4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97A7-547C-4201-89EC-0C23720DD5B4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D361C-8FC3-41A1-AB00-22FCB2C4D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B6DFE-EEAD-4EA2-9624-4A2D81691861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383C7-3630-47FF-825B-C5C7CAFCE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559E-D431-4BF8-A72A-55BE6087F913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2A34-5B9A-458E-AA48-A7B401A02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4FF2-9946-4648-8B7B-2F239BD54AD0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0E60-560D-453C-8F42-2F610BDB8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81F0B4-43F0-4E5E-AA39-AE5DD104EC45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A3450A-A13C-4D88-80B7-244BE9483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3" descr="C:\Documents and Settings\Света.2B7323AD4BDC4C7\Мои документы\экскурсия\плак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72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2286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связи с прекращением связи с Большой землей особое значение приобрела дорога через Ладожское озеро, ставшая легендарной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"Дорогой Жизни"</a:t>
            </a:r>
          </a:p>
        </p:txBody>
      </p:sp>
      <p:pic>
        <p:nvPicPr>
          <p:cNvPr id="4" name="Picture 3" descr="''Дорога жизни'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9144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age"/>
          <p:cNvPicPr>
            <a:picLocks noChangeAspect="1" noChangeArrowheads="1"/>
          </p:cNvPicPr>
          <p:nvPr/>
        </p:nvPicPr>
        <p:blipFill>
          <a:blip r:embed="rId2" cstate="print">
            <a:lum bright="-12000" contrast="-18000"/>
          </a:blip>
          <a:srcRect/>
          <a:stretch>
            <a:fillRect/>
          </a:stretch>
        </p:blipFill>
        <p:spPr bwMode="auto">
          <a:xfrm>
            <a:off x="285720" y="214290"/>
            <a:ext cx="8572528" cy="642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457200" y="4857750"/>
            <a:ext cx="8229600" cy="12684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6627" name="Picture 3" descr="C:\Documents and Settings\Света.2B7323AD4BDC4C7\Мои документы\экскурсия\вечная память павшим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68288"/>
            <a:ext cx="8643937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5214938"/>
            <a:ext cx="8229600" cy="9112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о\Documents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57188"/>
            <a:ext cx="8429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tx1"/>
            </a:contourClr>
          </a:sp3d>
        </p:spPr>
        <p:txBody>
          <a:bodyPr/>
          <a:lstStyle/>
          <a:p>
            <a:r>
              <a:rPr lang="ru-RU" dirty="0" smtClean="0"/>
              <a:t>Володя Бобрищев - Пушкин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63"/>
            <a:ext cx="8229600" cy="48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7" name="Picture 2" descr="C:\Users\о\Documents\6589652r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214438"/>
            <a:ext cx="6357938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                        </a:t>
            </a:r>
            <a:r>
              <a:rPr lang="ru-RU" smtClean="0">
                <a:solidFill>
                  <a:schemeClr val="bg1"/>
                </a:solidFill>
              </a:rPr>
              <a:t>Дети Войны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6021388"/>
            <a:ext cx="8229600" cy="1047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85875"/>
            <a:ext cx="8424863" cy="53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25"/>
            <a:ext cx="8229600" cy="5540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87852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39750" y="5876925"/>
            <a:ext cx="8229600" cy="2778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29313"/>
            <a:ext cx="8229600" cy="1968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914400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</a:t>
            </a:r>
            <a:r>
              <a:rPr lang="ru-RU" smtClean="0">
                <a:solidFill>
                  <a:schemeClr val="bg1"/>
                </a:solidFill>
              </a:rPr>
              <a:t>Дистрофия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468313" y="6092825"/>
            <a:ext cx="8229600" cy="3492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6975"/>
            <a:ext cx="871378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</a:t>
            </a:r>
            <a:r>
              <a:rPr lang="ru-RU" smtClean="0">
                <a:solidFill>
                  <a:schemeClr val="bg1"/>
                </a:solidFill>
              </a:rPr>
              <a:t>Цинга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57200" y="5357813"/>
            <a:ext cx="8229600" cy="768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34</Words>
  <Application>Microsoft Office PowerPoint</Application>
  <PresentationFormat>Экран (4:3)</PresentationFormat>
  <Paragraphs>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Володя Бобрищев - Пушкин</vt:lpstr>
      <vt:lpstr>                        Дети Войны</vt:lpstr>
      <vt:lpstr>Слайд 5</vt:lpstr>
      <vt:lpstr>Слайд 6</vt:lpstr>
      <vt:lpstr>Слайд 7</vt:lpstr>
      <vt:lpstr>                    Дистрофия</vt:lpstr>
      <vt:lpstr>               Цинга</vt:lpstr>
      <vt:lpstr>Слайд 10</vt:lpstr>
      <vt:lpstr>Слайд 11</vt:lpstr>
      <vt:lpstr>Слайд 12</vt:lpstr>
    </vt:vector>
  </TitlesOfParts>
  <Company>ммэри)))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ммэри)))</dc:creator>
  <cp:lastModifiedBy>о</cp:lastModifiedBy>
  <cp:revision>40</cp:revision>
  <dcterms:created xsi:type="dcterms:W3CDTF">2010-05-17T15:01:37Z</dcterms:created>
  <dcterms:modified xsi:type="dcterms:W3CDTF">2014-02-03T05:29:55Z</dcterms:modified>
</cp:coreProperties>
</file>