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74" r:id="rId9"/>
    <p:sldId id="273" r:id="rId10"/>
    <p:sldId id="272" r:id="rId11"/>
    <p:sldId id="271" r:id="rId12"/>
    <p:sldId id="275" r:id="rId13"/>
    <p:sldId id="270" r:id="rId14"/>
    <p:sldId id="269" r:id="rId15"/>
    <p:sldId id="268" r:id="rId16"/>
    <p:sldId id="26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4C7F5F-9E14-4132-A529-435ED9EE952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1640" y="1196753"/>
            <a:ext cx="6336704" cy="1008111"/>
          </a:xfrm>
          <a:noFill/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400" b="0" dirty="0">
                <a:solidFill>
                  <a:srgbClr val="00B0F0"/>
                </a:solidFill>
                <a:effectLst/>
                <a:latin typeface="Trebuchet MS"/>
              </a:rPr>
              <a:t>Государственное бюджетное специальное (коррекционное)</a:t>
            </a:r>
            <a:br>
              <a:rPr lang="ru-RU" sz="1400" b="0" dirty="0">
                <a:solidFill>
                  <a:srgbClr val="00B0F0"/>
                </a:solidFill>
                <a:effectLst/>
                <a:latin typeface="Trebuchet MS"/>
              </a:rPr>
            </a:br>
            <a:r>
              <a:rPr lang="ru-RU" sz="1400" b="0" dirty="0">
                <a:solidFill>
                  <a:srgbClr val="00B0F0"/>
                </a:solidFill>
                <a:effectLst/>
                <a:latin typeface="Trebuchet MS"/>
              </a:rPr>
              <a:t>образовательное учреждение для обучающих  воспитанников </a:t>
            </a:r>
            <a:br>
              <a:rPr lang="ru-RU" sz="1400" b="0" dirty="0">
                <a:solidFill>
                  <a:srgbClr val="00B0F0"/>
                </a:solidFill>
                <a:effectLst/>
                <a:latin typeface="Trebuchet MS"/>
              </a:rPr>
            </a:br>
            <a:r>
              <a:rPr lang="ru-RU" sz="1400" b="0" dirty="0">
                <a:solidFill>
                  <a:srgbClr val="00B0F0"/>
                </a:solidFill>
                <a:effectLst/>
                <a:latin typeface="Trebuchet MS"/>
              </a:rPr>
              <a:t>с ограниченными возможностями  здоровья, специальная </a:t>
            </a:r>
            <a:br>
              <a:rPr lang="ru-RU" sz="1400" b="0" dirty="0">
                <a:solidFill>
                  <a:srgbClr val="00B0F0"/>
                </a:solidFill>
                <a:effectLst/>
                <a:latin typeface="Trebuchet MS"/>
              </a:rPr>
            </a:br>
            <a:r>
              <a:rPr lang="ru-RU" sz="1400" b="0" dirty="0">
                <a:solidFill>
                  <a:srgbClr val="00B0F0"/>
                </a:solidFill>
                <a:effectLst/>
                <a:latin typeface="Trebuchet MS"/>
              </a:rPr>
              <a:t>(коррекционная) общеобразовательная школа №432</a:t>
            </a:r>
            <a:br>
              <a:rPr lang="ru-RU" sz="1400" b="0" dirty="0">
                <a:solidFill>
                  <a:srgbClr val="00B0F0"/>
                </a:solidFill>
                <a:effectLst/>
                <a:latin typeface="Trebuchet MS"/>
              </a:rPr>
            </a:br>
            <a:r>
              <a:rPr lang="ru-RU" sz="1400" b="0" dirty="0" err="1">
                <a:solidFill>
                  <a:srgbClr val="00B0F0"/>
                </a:solidFill>
                <a:effectLst/>
                <a:latin typeface="Trebuchet MS"/>
              </a:rPr>
              <a:t>Колпинского</a:t>
            </a:r>
            <a:r>
              <a:rPr lang="ru-RU" sz="1400" b="0" dirty="0">
                <a:solidFill>
                  <a:srgbClr val="00B0F0"/>
                </a:solidFill>
                <a:effectLst/>
                <a:latin typeface="Trebuchet MS"/>
              </a:rPr>
              <a:t> района Санкт-Петербурга.</a:t>
            </a:r>
            <a:endParaRPr lang="ru-RU" sz="1400" b="0" dirty="0"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752600"/>
          </a:xfr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Презентация к конспекту занятия: </a:t>
            </a:r>
            <a:r>
              <a:rPr lang="ru-RU" i="1" dirty="0" smtClean="0">
                <a:solidFill>
                  <a:srgbClr val="0070C0"/>
                </a:solidFill>
              </a:rPr>
              <a:t>«Дидактическая </a:t>
            </a:r>
            <a:r>
              <a:rPr lang="ru-RU" i="1" dirty="0">
                <a:solidFill>
                  <a:srgbClr val="0070C0"/>
                </a:solidFill>
              </a:rPr>
              <a:t>игра „</a:t>
            </a:r>
            <a:r>
              <a:rPr lang="ru-RU" i="1" dirty="0" smtClean="0">
                <a:solidFill>
                  <a:srgbClr val="0070C0"/>
                </a:solidFill>
              </a:rPr>
              <a:t>Транспорт</a:t>
            </a:r>
            <a:r>
              <a:rPr lang="ru-RU" i="1" dirty="0">
                <a:solidFill>
                  <a:srgbClr val="0070C0"/>
                </a:solidFill>
              </a:rPr>
              <a:t>“»</a:t>
            </a:r>
            <a:endParaRPr lang="ru-RU" i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476" y="5157192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00B0F0"/>
                </a:solidFill>
                <a:latin typeface="Trebuchet MS"/>
              </a:rPr>
              <a:t>Воспитатель: </a:t>
            </a:r>
            <a:r>
              <a:rPr lang="ru-RU" i="1" dirty="0">
                <a:solidFill>
                  <a:srgbClr val="00B0F0"/>
                </a:solidFill>
                <a:latin typeface="Trebuchet MS"/>
              </a:rPr>
              <a:t>Иванова Т.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536919"/>
            <a:ext cx="4320480" cy="323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9823" y="4803062"/>
            <a:ext cx="4980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spc="300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Подводная лодка</a:t>
            </a:r>
            <a:endParaRPr lang="ru-RU" sz="4400" b="1" i="1" spc="300" dirty="0">
              <a:solidFill>
                <a:srgbClr val="D6EC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2119972"/>
            <a:ext cx="68407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Наземный </a:t>
            </a:r>
            <a:r>
              <a:rPr lang="ru-RU" sz="6600" b="1" dirty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6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7828" y="4869160"/>
            <a:ext cx="2579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spc="300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Трамвай</a:t>
            </a:r>
            <a:endParaRPr lang="ru-RU" sz="4400" b="1" i="1" spc="300" dirty="0">
              <a:solidFill>
                <a:srgbClr val="D6EC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772817"/>
            <a:ext cx="4133778" cy="309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7211" y="4725144"/>
            <a:ext cx="33695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spc="300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Троллейбус</a:t>
            </a:r>
            <a:endParaRPr lang="ru-RU" sz="4400" b="1" i="1" spc="300" dirty="0">
              <a:solidFill>
                <a:srgbClr val="D6EC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360" y="1700808"/>
            <a:ext cx="4095750" cy="307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1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5638" y="4869160"/>
            <a:ext cx="25710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spc="300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</a:t>
            </a:r>
            <a:endParaRPr lang="ru-RU" sz="4400" b="1" i="1" spc="300" dirty="0">
              <a:solidFill>
                <a:srgbClr val="D6EC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262861" cy="3193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4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4653136"/>
            <a:ext cx="3703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spc="300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</a:t>
            </a:r>
            <a:endParaRPr lang="ru-RU" sz="4400" b="1" i="1" spc="300" dirty="0">
              <a:solidFill>
                <a:srgbClr val="D6EC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498" y="1591068"/>
            <a:ext cx="4582269" cy="3054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0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9350" y="4941168"/>
            <a:ext cx="3636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spc="300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Электричка</a:t>
            </a:r>
            <a:endParaRPr lang="ru-RU" sz="4400" b="1" i="1" spc="300" dirty="0">
              <a:solidFill>
                <a:srgbClr val="D6EC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747681"/>
            <a:ext cx="4680520" cy="3118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036" y="1700808"/>
            <a:ext cx="7920880" cy="3240360"/>
          </a:xfrm>
          <a:noFill/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</a:rPr>
              <a:t>Воздушный </a:t>
            </a:r>
            <a:br>
              <a:rPr lang="ru-RU" sz="6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</a:rPr>
              <a:t>транспорт</a:t>
            </a:r>
            <a:endParaRPr lang="ru-RU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723054"/>
            <a:ext cx="4816913" cy="3002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4725144"/>
            <a:ext cx="2750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</a:t>
            </a:r>
            <a:endParaRPr lang="ru-RU" sz="4400" b="1" i="1" spc="3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4725144"/>
            <a:ext cx="3073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spc="300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Вертолёт</a:t>
            </a:r>
            <a:endParaRPr lang="ru-RU" sz="4400" b="1" i="1" spc="300" dirty="0">
              <a:solidFill>
                <a:srgbClr val="D6EC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136" y="1682084"/>
            <a:ext cx="4564590" cy="304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3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2119972"/>
            <a:ext cx="68407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Водный </a:t>
            </a:r>
            <a:r>
              <a:rPr lang="ru-RU" sz="6600" b="1" dirty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0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2227" y="4653136"/>
            <a:ext cx="2006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spc="300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Катер</a:t>
            </a:r>
            <a:endParaRPr lang="ru-RU" sz="4400" b="1" i="1" spc="300" dirty="0">
              <a:solidFill>
                <a:srgbClr val="D6EC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069" y="1514698"/>
            <a:ext cx="4260813" cy="3195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2227" y="4653136"/>
            <a:ext cx="1871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spc="300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Лодка</a:t>
            </a:r>
            <a:endParaRPr lang="ru-RU" sz="4400" b="1" i="1" spc="300" dirty="0">
              <a:solidFill>
                <a:srgbClr val="D6EC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235" y="1484784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4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8977" y="4581128"/>
            <a:ext cx="2027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spc="300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Паром</a:t>
            </a:r>
            <a:endParaRPr lang="ru-RU" sz="4400" b="1" i="1" spc="300" dirty="0">
              <a:solidFill>
                <a:srgbClr val="D6EC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920" y="1412776"/>
            <a:ext cx="4634609" cy="3308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8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Pictures\ма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47" y="-99392"/>
            <a:ext cx="9433047" cy="70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932" y="1844824"/>
            <a:ext cx="4563507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3750" y="4725144"/>
            <a:ext cx="17315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spc="300" dirty="0" smtClean="0">
                <a:solidFill>
                  <a:srgbClr val="D6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Яхта</a:t>
            </a:r>
            <a:endParaRPr lang="ru-RU" sz="4400" b="1" i="1" spc="300" dirty="0">
              <a:solidFill>
                <a:srgbClr val="D6EC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D204E1-0B26-47BD-A1CD-18A3E6A375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190</TotalTime>
  <Words>40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CSC</vt:lpstr>
      <vt:lpstr>Государственное бюджетное специальное (коррекционное) образовательное учреждение для обучающих  воспитанников  с ограниченными возможностями  здоровья, специальная  (коррекционная) общеобразовательная школа №432 Колпинского района Санкт-Петербурга.</vt:lpstr>
      <vt:lpstr>Воздушный 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офмления</dc:title>
  <dc:creator>Home</dc:creator>
  <cp:lastModifiedBy>Home</cp:lastModifiedBy>
  <cp:revision>14</cp:revision>
  <dcterms:created xsi:type="dcterms:W3CDTF">2014-05-28T15:04:46Z</dcterms:created>
  <dcterms:modified xsi:type="dcterms:W3CDTF">2014-05-28T18:15:08Z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TC300066799990</vt:lpwstr>
  </property>
</Properties>
</file>