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2EA95-0987-4F7C-B7EB-5FD555B35824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CF09DA-C6A1-460C-AB11-3D7F45B547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12777"/>
            <a:ext cx="8458200" cy="4663010"/>
          </a:xfrm>
        </p:spPr>
        <p:txBody>
          <a:bodyPr>
            <a:noAutofit/>
          </a:bodyPr>
          <a:lstStyle/>
          <a:p>
            <a:r>
              <a:rPr lang="ru-RU" sz="7200" i="1" dirty="0" smtClean="0"/>
              <a:t>Ликвидация засоров с помощью вантуза</a:t>
            </a:r>
            <a:endParaRPr lang="ru-RU" sz="7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Вставляем вантуз в отверстие унитаза и прокачиваем воздух вверх-вниз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4223"/>
            <a:ext cx="8064896" cy="47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8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Продолжаем качать воздух до тех пор, пока вода не станет проходить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56792"/>
            <a:ext cx="8567489" cy="509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Нажимаем кнопку сливного бачка, чтобы убедиться, что вода стала проходить в слив унитаза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1711602"/>
            <a:ext cx="9158211" cy="511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Если вода ушла, значит, все сделано правильно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4" y="1484784"/>
            <a:ext cx="8816514" cy="534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ru-RU" dirty="0" smtClean="0"/>
              <a:t>Ликвидация засора в раковине с помощью вантуза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9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Берем вантуз в руки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0796"/>
            <a:ext cx="7920880" cy="526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28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Закрываем переливное отверстие тряпкой или заклеиваем скотчем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56792"/>
            <a:ext cx="8518679" cy="502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Прижимаем вантуз к сливному отверстию раковины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40486" cy="503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Прокачиваем вантузом воздух вверх-вниз, пока вода не уйдет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1449209"/>
            <a:ext cx="8933509" cy="530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i="1" dirty="0" smtClean="0"/>
              <a:t>Ликвидация засора в унитазе с помощью вантуза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ликвидации засора в унитазе используется специальный вантуз с узким кольцом на конце, диаметр которого соответствует диаметру отверстия унитаза, обычный вантуз </a:t>
            </a:r>
            <a:r>
              <a:rPr lang="ru-RU" dirty="0" err="1" smtClean="0"/>
              <a:t>врядли</a:t>
            </a:r>
            <a:r>
              <a:rPr lang="ru-RU" dirty="0" smtClean="0"/>
              <a:t> вам сможет помочь. Подробная инструкция представлена на рисунках ниже. Для того чтобы прочищать унитаз с помощью вантуза, в унитазе должно быть достаточное количество воды, которая должна покрыть вантуз. Прочистка слива унитаза выполняется сильными толчковыми движениями вниз в место слива. Вода при этом проталкивается благодаря давлению воздуха, который находится в чаше вантуза. Процесс потребует от вас достаточной аккуратности, чтобы не расколоть унитаз и силы, чтобы эффективно протолкнуть столб воды.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4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Берем вантуз в руки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10198" cy="50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9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215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Ликвидация засоров с помощью вантуза</vt:lpstr>
      <vt:lpstr>Ликвидация засора в раковине с помощью вантуза</vt:lpstr>
      <vt:lpstr>1. Берем вантуз в руки</vt:lpstr>
      <vt:lpstr>2. Закрываем переливное отверстие тряпкой или заклеиваем скотчем</vt:lpstr>
      <vt:lpstr>3. Прижимаем вантуз к сливному отверстию раковины</vt:lpstr>
      <vt:lpstr>4. Прокачиваем вантузом воздух вверх-вниз, пока вода не уйдет</vt:lpstr>
      <vt:lpstr>Ликвидация засора в унитазе с помощью вантуза</vt:lpstr>
      <vt:lpstr>Презентация PowerPoint</vt:lpstr>
      <vt:lpstr>1. Берем вантуз в руки</vt:lpstr>
      <vt:lpstr>2. Вставляем вантуз в отверстие унитаза и прокачиваем воздух вверх-вниз</vt:lpstr>
      <vt:lpstr>3. Продолжаем качать воздух до тех пор, пока вода не станет проходить</vt:lpstr>
      <vt:lpstr>4. Нажимаем кнопку сливного бачка, чтобы убедиться, что вода стала проходить в слив унитаза</vt:lpstr>
      <vt:lpstr>5. Если вода ушла, значит, все сделано правильно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Ликвидация засоров с помощью вантуза</dc:title>
  <dc:creator>Пользователь</dc:creator>
  <cp:lastModifiedBy>Пользователь</cp:lastModifiedBy>
  <cp:revision>2</cp:revision>
  <dcterms:created xsi:type="dcterms:W3CDTF">2013-10-22T18:10:11Z</dcterms:created>
  <dcterms:modified xsi:type="dcterms:W3CDTF">2013-10-22T18:21:20Z</dcterms:modified>
</cp:coreProperties>
</file>