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815" autoAdjust="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Роман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Ф.М.Достоевского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«Униженные и оскорблённые»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645024"/>
            <a:ext cx="4320480" cy="199377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учителем русского языка и литературы ГБОУ № 628 Красногвардейского района города Санкт-Петербурга 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ПЛЕТНЁВОЙ Е. А.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Тест 1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Письменно ответьте  на следующие вопросы: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«престранное происшествие», описанное в первой главе, случилось одним вечером с рассказчиком?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лет рассказчику, Ивану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етровичу, почему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воспоминания последнего года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 решил записать?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рассказчик вырос в семье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Ихменёвых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Какие чувства он испытывает к Наташе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66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Каково сословное происхождение Николая Сергеевича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Ихменёва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 Каково его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материаль-ное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положение?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он ведёт хозяйственные дела?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Почему князь Пётр Александрович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предложил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Н.С.Ихменёву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стать управляющим своего имения?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Как князь доказал свою «чрезвычайную доверенность»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Ихменёву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всех делах?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Какой характер у Алёши? Как относятся к нему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Ихменёвы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какой причине между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Валковским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старшим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Ихменёвым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«последовал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ожесто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чённый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разрыв»?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Как повёл себя князь, когда узнал, что напрасно оскорбил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Ихменёва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Проблема отцов и детей и роль параллельных сюжетов в романе.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723381"/>
              </p:ext>
            </p:extLst>
          </p:nvPr>
        </p:nvGraphicFramePr>
        <p:xfrm>
          <a:off x="457200" y="1600200"/>
          <a:ext cx="8229600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ОТЦЫ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55340"/>
              </p:ext>
            </p:extLst>
          </p:nvPr>
        </p:nvGraphicFramePr>
        <p:xfrm>
          <a:off x="539552" y="2708920"/>
          <a:ext cx="8136904" cy="3909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/>
                <a:gridCol w="406845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Николай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Сергеевич </a:t>
                      </a:r>
                      <a:r>
                        <a:rPr lang="ru-RU" sz="2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Ихменёв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Наташа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Пётр Александрович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Валковский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Алексей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Старик Смит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Мать Нелли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Пётр Александрович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Валковский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Нелли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98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отношениях отцов и детей в семьях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650906"/>
              </p:ext>
            </p:ext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Ихменёвы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Валковские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Смиты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704960"/>
              </p:ext>
            </p:extLst>
          </p:nvPr>
        </p:nvGraphicFramePr>
        <p:xfrm>
          <a:off x="467544" y="2780928"/>
          <a:ext cx="8208912" cy="2304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08912"/>
              </a:tblGrid>
              <a:tr h="2304256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родителями и детьми происходит конфликт, который приводит к разрыву семейных отношений, уходу детей из дома, переживанию по этому поводу обеих сторон.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8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Различное в отношениях отцов и детей в семьях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101096"/>
              </p:ext>
            </p:extLst>
          </p:nvPr>
        </p:nvGraphicFramePr>
        <p:xfrm>
          <a:off x="323528" y="836713"/>
          <a:ext cx="8640960" cy="576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80320"/>
                <a:gridCol w="2880320"/>
              </a:tblGrid>
              <a:tr h="4971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Ихменёвы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Валковские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Смиты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0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 разрыва: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любовь, обожание, взаимное уважение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 разрыва: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любовь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уважение только со стороны Алёши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 разрыва: любовь, взаимное уважение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792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 разрыва: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уход дочери из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дома к сыну человека, который оскорбил честь отца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 разрыва: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нежелание князя 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смириться с выбором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сына в любви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 разрыва:</a:t>
                      </a:r>
                    </a:p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уход дочери из дома с человеком, который полностью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обокрал отца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4915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Отец не может простить предательства, мучаются и</a:t>
                      </a:r>
                      <a:r>
                        <a:rPr lang="ru-RU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отец, и дочь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Отец  любыми способами хочет</a:t>
                      </a:r>
                      <a:r>
                        <a:rPr lang="ru-RU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женить сына на</a:t>
                      </a:r>
                      <a:r>
                        <a:rPr lang="ru-RU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богатой и переживает только из-за этого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Отец не</a:t>
                      </a:r>
                      <a:r>
                        <a:rPr lang="ru-RU" sz="2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может простить дочери, </a:t>
                      </a:r>
                    </a:p>
                    <a:p>
                      <a:pPr algn="ctr"/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мучаются и отец, и дочь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85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Финал романа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15566"/>
              </p:ext>
            </p:extLst>
          </p:nvPr>
        </p:nvGraphicFramePr>
        <p:xfrm>
          <a:off x="457200" y="1556792"/>
          <a:ext cx="8229600" cy="4392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4124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Ихменёвы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Валковские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Смиты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Князь и Нелли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2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Отец прощает дочь, она воз- вращается домой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Отец и сын примирились, т. к. Алёша выполняет волю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князя: женится на богатой невесте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Отец прощает дочь, но слишком поздно, она умирает без прощения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Дочь перед смертью не прощает отца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82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Сделайте вывод о том, как параллельные сюжеты о семьях помогают понять суть конфликта отцов и детей в романе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Ф.М.Достоевского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«Униженные и оскорблённые»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3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381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Роман Ф.М.Достоевского  «Униженные и оскорблённые»</vt:lpstr>
      <vt:lpstr>  Тест 1 Письменно ответьте  на следующие вопросы:  </vt:lpstr>
      <vt:lpstr>  4.  Каково сословное происхождение Николая Сергеевича Ихменёва? Каково его материаль-ное положение? </vt:lpstr>
      <vt:lpstr>  9. По какой причине между Валковским старшим и Ихменёвым «последовал ожесто- чённый разрыв»?</vt:lpstr>
      <vt:lpstr>Проблема отцов и детей и роль параллельных сюжетов в романе.</vt:lpstr>
      <vt:lpstr>Общее  в отношениях отцов и детей в семьях</vt:lpstr>
      <vt:lpstr>Различное в отношениях отцов и детей в семьях</vt:lpstr>
      <vt:lpstr>Финал романа</vt:lpstr>
      <vt:lpstr>Сделайте вывод о том, как параллельные сюжеты о семьях помогают понять суть конфликта отцов и детей в романе Ф.М.Достоевского  «Униженные и оскорблённые»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 Ф.М.Достоевского  «Униженные и оскорблённые»</dc:title>
  <dc:creator>Лена</dc:creator>
  <cp:lastModifiedBy>Плетнева Е.А.</cp:lastModifiedBy>
  <cp:revision>21</cp:revision>
  <dcterms:created xsi:type="dcterms:W3CDTF">2012-10-19T19:19:24Z</dcterms:created>
  <dcterms:modified xsi:type="dcterms:W3CDTF">2014-01-14T18:34:01Z</dcterms:modified>
</cp:coreProperties>
</file>