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Default Extension="gif" ContentType="image/gif"/>
  <Override PartName="/ppt/tags/tag13.xml" ContentType="application/vnd.openxmlformats-officedocument.presentationml.tags+xml"/>
  <Override PartName="/ppt/tags/tag2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32"/>
  </p:notesMasterIdLst>
  <p:sldIdLst>
    <p:sldId id="290" r:id="rId2"/>
    <p:sldId id="291" r:id="rId3"/>
    <p:sldId id="259" r:id="rId4"/>
    <p:sldId id="260" r:id="rId5"/>
    <p:sldId id="261" r:id="rId6"/>
    <p:sldId id="262" r:id="rId7"/>
    <p:sldId id="263" r:id="rId8"/>
    <p:sldId id="264" r:id="rId9"/>
    <p:sldId id="274" r:id="rId10"/>
    <p:sldId id="265" r:id="rId11"/>
    <p:sldId id="266" r:id="rId12"/>
    <p:sldId id="270" r:id="rId13"/>
    <p:sldId id="271" r:id="rId14"/>
    <p:sldId id="267" r:id="rId15"/>
    <p:sldId id="268" r:id="rId16"/>
    <p:sldId id="269" r:id="rId17"/>
    <p:sldId id="272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6" r:id="rId28"/>
    <p:sldId id="287" r:id="rId29"/>
    <p:sldId id="284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sus x50ij" initials="Ax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180" autoAdjust="0"/>
  </p:normalViewPr>
  <p:slideViewPr>
    <p:cSldViewPr>
      <p:cViewPr>
        <p:scale>
          <a:sx n="80" d="100"/>
          <a:sy n="80" d="100"/>
        </p:scale>
        <p:origin x="-216" y="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84CFE-EBD2-4957-AF00-BE7EBADA08AC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0B2A56-3427-46AE-B674-AA1639504C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B2A56-3427-46AE-B674-AA1639504C2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B2A56-3427-46AE-B674-AA1639504C2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B2A56-3427-46AE-B674-AA1639504C25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800A8-A250-4C57-9F68-EFDBF441CD4B}" type="datetimeFigureOut">
              <a:rPr lang="ru-RU" smtClean="0"/>
              <a:pPr/>
              <a:t>19.10.2014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2E96-AB8E-41CF-AE40-376392D74E1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 advClick="0" advTm="10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800A8-A250-4C57-9F68-EFDBF441CD4B}" type="datetimeFigureOut">
              <a:rPr lang="ru-RU" smtClean="0"/>
              <a:pPr/>
              <a:t>19.10.2014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2E96-AB8E-41CF-AE40-376392D74E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10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800A8-A250-4C57-9F68-EFDBF441CD4B}" type="datetimeFigureOut">
              <a:rPr lang="ru-RU" smtClean="0"/>
              <a:pPr/>
              <a:t>19.10.2014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2E96-AB8E-41CF-AE40-376392D74E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10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800A8-A250-4C57-9F68-EFDBF441CD4B}" type="datetimeFigureOut">
              <a:rPr lang="ru-RU" smtClean="0"/>
              <a:pPr/>
              <a:t>19.10.2014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2E96-AB8E-41CF-AE40-376392D74E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10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800A8-A250-4C57-9F68-EFDBF441CD4B}" type="datetimeFigureOut">
              <a:rPr lang="ru-RU" smtClean="0"/>
              <a:pPr/>
              <a:t>19.10.2014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1A02E96-AB8E-41CF-AE40-376392D74E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0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800A8-A250-4C57-9F68-EFDBF441CD4B}" type="datetimeFigureOut">
              <a:rPr lang="ru-RU" smtClean="0"/>
              <a:pPr/>
              <a:t>19.10.2014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2E96-AB8E-41CF-AE40-376392D74E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10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800A8-A250-4C57-9F68-EFDBF441CD4B}" type="datetimeFigureOut">
              <a:rPr lang="ru-RU" smtClean="0"/>
              <a:pPr/>
              <a:t>19.10.2014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2E96-AB8E-41CF-AE40-376392D74E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10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800A8-A250-4C57-9F68-EFDBF441CD4B}" type="datetimeFigureOut">
              <a:rPr lang="ru-RU" smtClean="0"/>
              <a:pPr/>
              <a:t>19.10.2014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2E96-AB8E-41CF-AE40-376392D74E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10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800A8-A250-4C57-9F68-EFDBF441CD4B}" type="datetimeFigureOut">
              <a:rPr lang="ru-RU" smtClean="0"/>
              <a:pPr/>
              <a:t>19.10.2014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2E96-AB8E-41CF-AE40-376392D74E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10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800A8-A250-4C57-9F68-EFDBF441CD4B}" type="datetimeFigureOut">
              <a:rPr lang="ru-RU" smtClean="0"/>
              <a:pPr/>
              <a:t>19.10.2014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2E96-AB8E-41CF-AE40-376392D74E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10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800A8-A250-4C57-9F68-EFDBF441CD4B}" type="datetimeFigureOut">
              <a:rPr lang="ru-RU" smtClean="0"/>
              <a:pPr/>
              <a:t>19.10.2014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2E96-AB8E-41CF-AE40-376392D74E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10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D9800A8-A250-4C57-9F68-EFDBF441CD4B}" type="datetimeFigureOut">
              <a:rPr lang="ru-RU" smtClean="0"/>
              <a:pPr/>
              <a:t>19.10.2014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1A02E96-AB8E-41CF-AE40-376392D74E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 spd="slow" advClick="0" advTm="10000">
    <p:dissolv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Documents%20and%20Settings\All%20Users\&#1044;&#1086;&#1082;&#1091;&#1084;&#1077;&#1085;&#1090;&#1099;\&#1052;&#1086;&#1103;%20&#1084;&#1091;&#1079;&#1099;&#1082;&#1072;\&#1054;&#1073;&#1088;&#1072;&#1079;&#1094;&#1099;%20&#1084;&#1091;&#1079;&#1099;&#1082;&#1080;\15_Love%20Is%20Blue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i="1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«…И ОН ЗВЕНИТ, ПОСЛЕДНИЙ НАШ ЗВОНОК»</a:t>
            </a:r>
            <a:endParaRPr lang="ru-RU" i="1" cap="none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7686" y="4357694"/>
            <a:ext cx="4143404" cy="1143008"/>
          </a:xfrm>
        </p:spPr>
        <p:txBody>
          <a:bodyPr>
            <a:normAutofit fontScale="55000" lnSpcReduction="2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Курасова З. Б.,  </a:t>
            </a:r>
          </a:p>
          <a:p>
            <a:pPr>
              <a:lnSpc>
                <a:spcPct val="170000"/>
              </a:lnSpc>
            </a:pPr>
            <a:r>
              <a:rPr lang="ru-RU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классный руководитель 11 класса, </a:t>
            </a:r>
          </a:p>
          <a:p>
            <a:pPr>
              <a:lnSpc>
                <a:spcPct val="170000"/>
              </a:lnSpc>
            </a:pPr>
            <a:r>
              <a:rPr lang="ru-RU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МОУ «СОШ № 20», г. Астрахань.</a:t>
            </a:r>
            <a:endParaRPr lang="ru-RU" b="1" i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…узнал, что такое настоящая дружба,</a:t>
            </a:r>
            <a:endParaRPr lang="ru-RU" dirty="0"/>
          </a:p>
        </p:txBody>
      </p:sp>
      <p:pic>
        <p:nvPicPr>
          <p:cNvPr id="9218" name="Picture 2" descr="D:\материалы на классный час последний звонок\1301530396_1301508063_animal_friendship_09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571612"/>
            <a:ext cx="7643866" cy="500066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…нашёл  истинных  друзей,</a:t>
            </a:r>
            <a:endParaRPr lang="ru-RU" dirty="0"/>
          </a:p>
        </p:txBody>
      </p:sp>
      <p:pic>
        <p:nvPicPr>
          <p:cNvPr id="11266" name="Picture 2" descr="D:\материалы на классный час последний звонок\67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285861"/>
            <a:ext cx="5143537" cy="4071966"/>
          </a:xfrm>
          <a:prstGeom prst="rect">
            <a:avLst/>
          </a:prstGeom>
          <a:noFill/>
        </p:spPr>
      </p:pic>
      <p:pic>
        <p:nvPicPr>
          <p:cNvPr id="11268" name="Picture 4" descr="D:\материалы на классный час последний звонок\1301530485_1301508050_animal_friendship_41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2786059"/>
            <a:ext cx="4714878" cy="35719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Click="0" advTm="1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72560" cy="1000132"/>
          </a:xfrm>
        </p:spPr>
        <p:txBody>
          <a:bodyPr/>
          <a:lstStyle/>
          <a:p>
            <a:r>
              <a:rPr lang="ru-RU" sz="4000" dirty="0" smtClean="0"/>
              <a:t>…бывало, ссорился, обижался,</a:t>
            </a:r>
            <a:endParaRPr lang="ru-RU" sz="4000" dirty="0"/>
          </a:p>
        </p:txBody>
      </p:sp>
      <p:pic>
        <p:nvPicPr>
          <p:cNvPr id="14340" name="Picture 4" descr="D:\материалы на классный час последний звонок\51ad2e3a0b25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1524000"/>
            <a:ext cx="6715172" cy="490539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3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 быстро забывал обиду,</a:t>
            </a:r>
            <a:endParaRPr lang="ru-RU" dirty="0"/>
          </a:p>
        </p:txBody>
      </p:sp>
      <p:pic>
        <p:nvPicPr>
          <p:cNvPr id="15362" name="Picture 2" descr="D:\материалы на классный час последний звонок\1301530415_1301508096_animal_friendship_50[1].jpg"/>
          <p:cNvPicPr>
            <a:picLocks noChangeAspect="1" noChangeArrowheads="1"/>
          </p:cNvPicPr>
          <p:nvPr/>
        </p:nvPicPr>
        <p:blipFill>
          <a:blip r:embed="rId3" cstate="print"/>
          <a:srcRect l="2174" r="2174"/>
          <a:stretch>
            <a:fillRect/>
          </a:stretch>
        </p:blipFill>
        <p:spPr bwMode="auto">
          <a:xfrm>
            <a:off x="1285852" y="1500174"/>
            <a:ext cx="6286544" cy="514353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428604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 Весело гонял на перемене мяч,</a:t>
            </a:r>
            <a:endParaRPr lang="ru-RU" sz="3200" dirty="0"/>
          </a:p>
        </p:txBody>
      </p:sp>
      <p:pic>
        <p:nvPicPr>
          <p:cNvPr id="12290" name="Picture 2" descr="D:\материалы на классный час последний звонок\89819_10659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285860"/>
            <a:ext cx="7143800" cy="521497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зажигал на дискотеке,</a:t>
            </a:r>
            <a:endParaRPr lang="ru-RU" dirty="0"/>
          </a:p>
        </p:txBody>
      </p:sp>
      <p:pic>
        <p:nvPicPr>
          <p:cNvPr id="13314" name="Picture 2" descr="D:\материалы на классный час последний звонок\49495295_s3img_14015342_21615_1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6667"/>
          <a:stretch>
            <a:fillRect/>
          </a:stretch>
        </p:blipFill>
        <p:spPr bwMode="auto">
          <a:xfrm>
            <a:off x="1142976" y="1214422"/>
            <a:ext cx="7143799" cy="542928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3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429684" cy="1000132"/>
          </a:xfrm>
        </p:spPr>
        <p:txBody>
          <a:bodyPr/>
          <a:lstStyle/>
          <a:p>
            <a:r>
              <a:rPr lang="ru-RU" sz="4000" dirty="0" smtClean="0"/>
              <a:t>…усталость валила с ног,</a:t>
            </a:r>
            <a:endParaRPr lang="ru-RU" sz="4000" dirty="0"/>
          </a:p>
        </p:txBody>
      </p:sp>
      <p:pic>
        <p:nvPicPr>
          <p:cNvPr id="16386" name="Picture 2" descr="D:\материалы на классный час последний звонок\kotomatrix_09[1].jpg"/>
          <p:cNvPicPr>
            <a:picLocks noChangeAspect="1" noChangeArrowheads="1"/>
          </p:cNvPicPr>
          <p:nvPr/>
        </p:nvPicPr>
        <p:blipFill>
          <a:blip r:embed="rId3" cstate="print"/>
          <a:srcRect b="5426"/>
          <a:stretch>
            <a:fillRect/>
          </a:stretch>
        </p:blipFill>
        <p:spPr bwMode="auto">
          <a:xfrm>
            <a:off x="928662" y="1500174"/>
            <a:ext cx="7715304" cy="507209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3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…утром ты сладко спал  и опаздывал на первый урок,</a:t>
            </a:r>
            <a:endParaRPr lang="ru-RU" dirty="0"/>
          </a:p>
        </p:txBody>
      </p:sp>
      <p:pic>
        <p:nvPicPr>
          <p:cNvPr id="18434" name="Picture 2" descr="D:\материалы на классный час последний звонок\7[1].jpg"/>
          <p:cNvPicPr>
            <a:picLocks noChangeAspect="1" noChangeArrowheads="1"/>
          </p:cNvPicPr>
          <p:nvPr/>
        </p:nvPicPr>
        <p:blipFill>
          <a:blip r:embed="rId3" cstate="print"/>
          <a:srcRect b="3274"/>
          <a:stretch>
            <a:fillRect/>
          </a:stretch>
        </p:blipFill>
        <p:spPr bwMode="auto">
          <a:xfrm>
            <a:off x="357158" y="1428736"/>
            <a:ext cx="4214842" cy="3714776"/>
          </a:xfrm>
          <a:prstGeom prst="rect">
            <a:avLst/>
          </a:prstGeom>
          <a:noFill/>
        </p:spPr>
      </p:pic>
      <p:pic>
        <p:nvPicPr>
          <p:cNvPr id="18435" name="Picture 3" descr="D:\материалы на классный час последний звонок\6720331_736073c2[1].jpg"/>
          <p:cNvPicPr>
            <a:picLocks noChangeAspect="1" noChangeArrowheads="1"/>
          </p:cNvPicPr>
          <p:nvPr/>
        </p:nvPicPr>
        <p:blipFill>
          <a:blip r:embed="rId4" cstate="print"/>
          <a:srcRect b="6383"/>
          <a:stretch>
            <a:fillRect/>
          </a:stretch>
        </p:blipFill>
        <p:spPr bwMode="auto">
          <a:xfrm>
            <a:off x="4714876" y="2500306"/>
            <a:ext cx="4143404" cy="392909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Click="0" advTm="1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3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3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Школа учила задумываться над вечными проблемами,</a:t>
            </a:r>
            <a:endParaRPr lang="ru-RU" dirty="0"/>
          </a:p>
        </p:txBody>
      </p:sp>
      <p:pic>
        <p:nvPicPr>
          <p:cNvPr id="20482" name="Picture 2" descr="D:\материалы на классный час последний звонок\0_b3e0_d25b1d6_XL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571612"/>
            <a:ext cx="7286676" cy="480418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3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Школа готовила к будущей жизни,</a:t>
            </a:r>
            <a:endParaRPr lang="ru-RU" dirty="0"/>
          </a:p>
        </p:txBody>
      </p:sp>
      <p:pic>
        <p:nvPicPr>
          <p:cNvPr id="21506" name="Picture 2" descr="D:\материалы на классный час последний звонок\502542_485095[1].jpg"/>
          <p:cNvPicPr>
            <a:picLocks noChangeAspect="1" noChangeArrowheads="1"/>
          </p:cNvPicPr>
          <p:nvPr/>
        </p:nvPicPr>
        <p:blipFill>
          <a:blip r:embed="rId3" cstate="print"/>
          <a:srcRect b="15052"/>
          <a:stretch>
            <a:fillRect/>
          </a:stretch>
        </p:blipFill>
        <p:spPr bwMode="auto">
          <a:xfrm>
            <a:off x="285720" y="1714488"/>
            <a:ext cx="4143404" cy="3429024"/>
          </a:xfrm>
          <a:prstGeom prst="rect">
            <a:avLst/>
          </a:prstGeom>
          <a:noFill/>
        </p:spPr>
      </p:pic>
      <p:pic>
        <p:nvPicPr>
          <p:cNvPr id="21507" name="Picture 3" descr="D:\материалы на классный час последний звонок\6296597_7d6b8185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071810"/>
            <a:ext cx="4143404" cy="342902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Click="0" advTm="1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48" y="571480"/>
            <a:ext cx="4714908" cy="5357850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l"/>
            <a:r>
              <a:rPr lang="ru-RU" sz="1600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А в классе строчки классиков  заветные </a:t>
            </a:r>
          </a:p>
          <a:p>
            <a:pPr algn="l"/>
            <a:r>
              <a:rPr lang="ru-RU" sz="2000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Другим ученикам теперь доказывать,</a:t>
            </a:r>
          </a:p>
          <a:p>
            <a:pPr algn="l"/>
            <a:r>
              <a:rPr lang="ru-RU" sz="2000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Должны мы теорему жизни вечную</a:t>
            </a:r>
          </a:p>
          <a:p>
            <a:pPr algn="l"/>
            <a:r>
              <a:rPr lang="ru-RU" sz="2000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Судьбой своей самим себе  досказывать.</a:t>
            </a:r>
          </a:p>
          <a:p>
            <a:pPr algn="l"/>
            <a:r>
              <a:rPr lang="ru-RU" sz="2000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Ждут впереди нас новые экзамены,</a:t>
            </a:r>
          </a:p>
          <a:p>
            <a:pPr algn="l"/>
            <a:r>
              <a:rPr lang="ru-RU" sz="2000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Всё то, о чём с тобой мечтали, сбудется.</a:t>
            </a:r>
            <a:br>
              <a:rPr lang="ru-RU" sz="2000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2000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Лишь детство мы вернуть не сможем заново, </a:t>
            </a:r>
          </a:p>
          <a:p>
            <a:pPr algn="l"/>
            <a:r>
              <a:rPr lang="ru-RU" sz="2000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Как первый вальс  оно не позабудется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..</a:t>
            </a:r>
            <a:endParaRPr lang="ru-RU" sz="2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1027" name="Picture 3" descr="D:\материалы на классный час последний звонок\День-знаний[1].jpg"/>
          <p:cNvPicPr>
            <a:picLocks noChangeAspect="1" noChangeArrowheads="1"/>
          </p:cNvPicPr>
          <p:nvPr/>
        </p:nvPicPr>
        <p:blipFill>
          <a:blip r:embed="rId4" cstate="print"/>
          <a:srcRect r="2355" b="10000"/>
          <a:stretch>
            <a:fillRect/>
          </a:stretch>
        </p:blipFill>
        <p:spPr bwMode="auto">
          <a:xfrm>
            <a:off x="357158" y="1357298"/>
            <a:ext cx="3643338" cy="43577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15_Love Is Blue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1428728" y="4643446"/>
            <a:ext cx="304800" cy="304800"/>
          </a:xfrm>
          <a:prstGeom prst="rect">
            <a:avLst/>
          </a:prstGeom>
        </p:spPr>
      </p:pic>
      <p:pic>
        <p:nvPicPr>
          <p:cNvPr id="9" name="15_Love Is Blue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2143108" y="3714752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numSld="999" showWhenStopped="0">
                <p:cTn id="3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…учила рыночным отношениям,</a:t>
            </a:r>
            <a:endParaRPr lang="ru-RU" dirty="0"/>
          </a:p>
        </p:txBody>
      </p:sp>
      <p:pic>
        <p:nvPicPr>
          <p:cNvPr id="22530" name="Picture 2" descr="D:\материалы на классный час последний звонок\eU[1].jpg"/>
          <p:cNvPicPr>
            <a:picLocks noChangeAspect="1" noChangeArrowheads="1"/>
          </p:cNvPicPr>
          <p:nvPr/>
        </p:nvPicPr>
        <p:blipFill>
          <a:blip r:embed="rId4" cstate="print"/>
          <a:srcRect b="4285"/>
          <a:stretch>
            <a:fillRect/>
          </a:stretch>
        </p:blipFill>
        <p:spPr bwMode="auto">
          <a:xfrm>
            <a:off x="357158" y="1357299"/>
            <a:ext cx="8572560" cy="528641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…здесь ты узнал, что запретный плод сладок,</a:t>
            </a:r>
            <a:endParaRPr lang="ru-RU" dirty="0"/>
          </a:p>
        </p:txBody>
      </p:sp>
      <p:pic>
        <p:nvPicPr>
          <p:cNvPr id="23554" name="Picture 2" descr="D:\материалы на классный час последний звонок\demotivators.org.ua-75049-3[1].jpg"/>
          <p:cNvPicPr>
            <a:picLocks noChangeAspect="1" noChangeArrowheads="1"/>
          </p:cNvPicPr>
          <p:nvPr/>
        </p:nvPicPr>
        <p:blipFill>
          <a:blip r:embed="rId3" cstate="print"/>
          <a:srcRect l="10242" t="4653" r="11539" b="19548"/>
          <a:stretch>
            <a:fillRect/>
          </a:stretch>
        </p:blipFill>
        <p:spPr bwMode="auto">
          <a:xfrm>
            <a:off x="785786" y="1571612"/>
            <a:ext cx="7429552" cy="492922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Click="0" advTm="1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какой в школе </a:t>
            </a:r>
            <a:r>
              <a:rPr lang="ru-RU" smtClean="0"/>
              <a:t>буфет!!!</a:t>
            </a:r>
            <a:endParaRPr lang="ru-RU" dirty="0"/>
          </a:p>
        </p:txBody>
      </p:sp>
      <p:pic>
        <p:nvPicPr>
          <p:cNvPr id="24578" name="Picture 2" descr="D:\материалы на классный час последний звонок\1272634868_1209542125_744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571612"/>
            <a:ext cx="6215106" cy="507209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Click="0" advTm="1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3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Запах сосисек в тесте </a:t>
            </a:r>
            <a:r>
              <a:rPr lang="ru-RU" dirty="0" err="1" smtClean="0"/>
              <a:t>дразняще</a:t>
            </a:r>
            <a:r>
              <a:rPr lang="ru-RU" dirty="0" smtClean="0"/>
              <a:t> манил к себе каждую перемену.</a:t>
            </a:r>
            <a:endParaRPr lang="ru-RU" dirty="0"/>
          </a:p>
        </p:txBody>
      </p:sp>
      <p:pic>
        <p:nvPicPr>
          <p:cNvPr id="25602" name="Picture 2" descr="D:\материалы на классный час последний звонок\funny4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882100"/>
            <a:ext cx="7816952" cy="4690171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Click="0" advTm="1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3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Здесь радовались первым  удачам,</a:t>
            </a:r>
            <a:endParaRPr lang="ru-RU" dirty="0"/>
          </a:p>
        </p:txBody>
      </p:sp>
      <p:pic>
        <p:nvPicPr>
          <p:cNvPr id="26626" name="Picture 2" descr="D:\материалы на классный час последний звонок\b921d317854cf90870fe8d8b58bfb0e5_medium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785926"/>
            <a:ext cx="7620000" cy="471490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Click="0" advTm="1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3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…а когда грипп валил с ног, школа закрывалась на карантин.</a:t>
            </a:r>
            <a:endParaRPr lang="ru-RU" dirty="0"/>
          </a:p>
        </p:txBody>
      </p:sp>
      <p:pic>
        <p:nvPicPr>
          <p:cNvPr id="27650" name="Picture 2" descr="D:\материалы на классный час последний звонок\5.1258467993[1].jpg"/>
          <p:cNvPicPr>
            <a:picLocks noChangeAspect="1" noChangeArrowheads="1"/>
          </p:cNvPicPr>
          <p:nvPr/>
        </p:nvPicPr>
        <p:blipFill>
          <a:blip r:embed="rId3" cstate="print"/>
          <a:srcRect l="2155" t="1932" r="2155" b="5311"/>
          <a:stretch>
            <a:fillRect/>
          </a:stretch>
        </p:blipFill>
        <p:spPr bwMode="auto">
          <a:xfrm>
            <a:off x="571472" y="2058878"/>
            <a:ext cx="7456912" cy="451339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Click="0" advTm="1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3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428604"/>
            <a:ext cx="4000528" cy="6000792"/>
          </a:xfrm>
        </p:spPr>
        <p:txBody>
          <a:bodyPr>
            <a:noAutofit/>
          </a:bodyPr>
          <a:lstStyle/>
          <a:p>
            <a:r>
              <a:rPr lang="ru-RU" sz="3200" dirty="0" smtClean="0"/>
              <a:t>Сначала ты радовался этому, а потом с тоскою  смотрел на закрытые двери и ждал открытия школы.</a:t>
            </a:r>
            <a:endParaRPr lang="ru-RU" sz="3200" dirty="0"/>
          </a:p>
        </p:txBody>
      </p:sp>
      <p:pic>
        <p:nvPicPr>
          <p:cNvPr id="28674" name="Picture 2" descr="D:\материалы на классный час последний звонок\t_85_64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28604"/>
            <a:ext cx="4429156" cy="614366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7166"/>
            <a:ext cx="8229600" cy="1428752"/>
          </a:xfrm>
        </p:spPr>
        <p:txBody>
          <a:bodyPr>
            <a:noAutofit/>
          </a:bodyPr>
          <a:lstStyle/>
          <a:p>
            <a:r>
              <a:rPr lang="ru-RU" sz="3200" dirty="0" smtClean="0"/>
              <a:t>     Когда было совсем трудно, ты молил, чтобы эта школьная жизнь скорее закончилась…</a:t>
            </a:r>
            <a:endParaRPr lang="ru-RU" sz="3200" dirty="0"/>
          </a:p>
        </p:txBody>
      </p:sp>
      <p:pic>
        <p:nvPicPr>
          <p:cNvPr id="31746" name="Picture 2" descr="D:\материалы на классный час последний звонок\1273141077_Fotopodborka_125_foto_19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928802"/>
            <a:ext cx="5715040" cy="464347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Click="0" advTm="1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3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 в минуты слабости ты просил, чтобы она  </a:t>
            </a:r>
            <a:r>
              <a:rPr lang="ru-RU" sz="3600" dirty="0" smtClean="0"/>
              <a:t>…</a:t>
            </a:r>
            <a:r>
              <a:rPr lang="ru-RU" sz="3600" dirty="0" err="1" smtClean="0"/>
              <a:t>пип</a:t>
            </a:r>
            <a:r>
              <a:rPr lang="ru-RU" sz="3600" dirty="0" smtClean="0"/>
              <a:t> – </a:t>
            </a:r>
            <a:r>
              <a:rPr lang="ru-RU" sz="3600" dirty="0" err="1" smtClean="0"/>
              <a:t>пип</a:t>
            </a:r>
            <a:r>
              <a:rPr lang="ru-RU" sz="3600" dirty="0" smtClean="0"/>
              <a:t> – </a:t>
            </a:r>
            <a:r>
              <a:rPr lang="ru-RU" sz="3600" dirty="0" err="1" smtClean="0"/>
              <a:t>пип</a:t>
            </a:r>
            <a:r>
              <a:rPr lang="ru-RU" sz="3600" dirty="0" smtClean="0"/>
              <a:t>…</a:t>
            </a:r>
            <a:endParaRPr lang="ru-RU" sz="3600" dirty="0"/>
          </a:p>
        </p:txBody>
      </p:sp>
      <p:pic>
        <p:nvPicPr>
          <p:cNvPr id="32770" name="Picture 2" descr="D:\материалы на классный час последний звонок\51d344a6687c723ce62324aaa57e28e4[1].jpg"/>
          <p:cNvPicPr>
            <a:picLocks noChangeAspect="1" noChangeArrowheads="1"/>
          </p:cNvPicPr>
          <p:nvPr/>
        </p:nvPicPr>
        <p:blipFill>
          <a:blip r:embed="rId3" cstate="print"/>
          <a:srcRect b="6095"/>
          <a:stretch>
            <a:fillRect/>
          </a:stretch>
        </p:blipFill>
        <p:spPr bwMode="auto">
          <a:xfrm>
            <a:off x="571472" y="1792294"/>
            <a:ext cx="7600928" cy="4708539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Click="0" advTm="1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3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 вот этот день наступил, ты стал взрослым…</a:t>
            </a:r>
            <a:endParaRPr lang="ru-RU" dirty="0"/>
          </a:p>
        </p:txBody>
      </p:sp>
      <p:pic>
        <p:nvPicPr>
          <p:cNvPr id="29698" name="Picture 2" descr="D:\материалы на классный час последний звонок\28180033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500174"/>
            <a:ext cx="7858180" cy="507209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Click="0" advTm="1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857892"/>
            <a:ext cx="8183880" cy="857256"/>
          </a:xfrm>
        </p:spPr>
        <p:txBody>
          <a:bodyPr>
            <a:noAutofit/>
          </a:bodyPr>
          <a:lstStyle/>
          <a:p>
            <a:r>
              <a:rPr lang="ru-RU" sz="2400" i="1" dirty="0" smtClean="0"/>
              <a:t>Несколько лет назад желторотыми неопытными юнцами пришли вы первый раз в первый класс.</a:t>
            </a:r>
            <a:endParaRPr lang="ru-RU" sz="2400" i="1" dirty="0"/>
          </a:p>
        </p:txBody>
      </p:sp>
      <p:pic>
        <p:nvPicPr>
          <p:cNvPr id="3074" name="Picture 2" descr="D:\материалы на классный час последний звонок\1232387729112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28"/>
            <a:ext cx="8286808" cy="514353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 почему же так грустно?...</a:t>
            </a:r>
            <a:endParaRPr lang="ru-RU" dirty="0"/>
          </a:p>
        </p:txBody>
      </p:sp>
      <p:pic>
        <p:nvPicPr>
          <p:cNvPr id="30722" name="Picture 2" descr="H:\картинки прик\dbaec3e3770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428736"/>
            <a:ext cx="7215238" cy="521497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214290"/>
            <a:ext cx="7783856" cy="114300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Всё  здесь было новое, неизвестное, и это поначалу ...      пугало,</a:t>
            </a:r>
            <a:endParaRPr lang="ru-RU" sz="3200" dirty="0"/>
          </a:p>
        </p:txBody>
      </p:sp>
      <p:pic>
        <p:nvPicPr>
          <p:cNvPr id="4098" name="Picture 2" descr="D:\материалы на классный час последний звонок\2648837[1].jpg"/>
          <p:cNvPicPr>
            <a:picLocks noChangeAspect="1" noChangeArrowheads="1"/>
          </p:cNvPicPr>
          <p:nvPr/>
        </p:nvPicPr>
        <p:blipFill>
          <a:blip r:embed="rId3" cstate="print"/>
          <a:srcRect l="3448" t="4286" r="3448" b="4286"/>
          <a:stretch>
            <a:fillRect/>
          </a:stretch>
        </p:blipFill>
        <p:spPr bwMode="auto">
          <a:xfrm>
            <a:off x="1547663" y="1977799"/>
            <a:ext cx="5544617" cy="4475538"/>
          </a:xfrm>
          <a:prstGeom prst="round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  <p:custDataLst>
      <p:tags r:id="rId1"/>
    </p:custDataLst>
  </p:cSld>
  <p:clrMapOvr>
    <a:masterClrMapping/>
  </p:clrMapOvr>
  <p:transition spd="slow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214290"/>
            <a:ext cx="7772400" cy="78581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…затем  удивляло,</a:t>
            </a:r>
            <a:endParaRPr lang="ru-RU" sz="3200" dirty="0"/>
          </a:p>
        </p:txBody>
      </p:sp>
      <p:pic>
        <p:nvPicPr>
          <p:cNvPr id="5122" name="Picture 2" descr="D:\материалы на классный час последний звонок\2285290[1].jpg"/>
          <p:cNvPicPr>
            <a:picLocks noChangeAspect="1" noChangeArrowheads="1"/>
          </p:cNvPicPr>
          <p:nvPr/>
        </p:nvPicPr>
        <p:blipFill>
          <a:blip r:embed="rId3" cstate="print"/>
          <a:srcRect l="1235" t="4069"/>
          <a:stretch>
            <a:fillRect/>
          </a:stretch>
        </p:blipFill>
        <p:spPr bwMode="auto">
          <a:xfrm>
            <a:off x="2123728" y="1071546"/>
            <a:ext cx="4752528" cy="557216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dirty="0" smtClean="0"/>
              <a:t>…потом радовало,</a:t>
            </a:r>
            <a:endParaRPr lang="ru-RU" dirty="0"/>
          </a:p>
        </p:txBody>
      </p:sp>
      <p:pic>
        <p:nvPicPr>
          <p:cNvPr id="6146" name="Picture 2" descr="D:\материалы на классный час последний звонок\530578ffffcbfbdbb3564aabb6c4a9af_full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357298"/>
            <a:ext cx="6048672" cy="521497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 вскоре ты понял, что это крутое </a:t>
            </a:r>
            <a:r>
              <a:rPr lang="ru-RU" dirty="0" err="1" smtClean="0"/>
              <a:t>попадалово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7170" name="Picture 2" descr="D:\материалы на классный час последний звонок\chimp[1]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22553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Ты круто попал, потому что здесь учился разумному, доброму, вечному</a:t>
            </a:r>
            <a:r>
              <a:rPr lang="ru-RU" dirty="0" smtClean="0"/>
              <a:t>,</a:t>
            </a:r>
            <a:endParaRPr lang="ru-RU" dirty="0"/>
          </a:p>
        </p:txBody>
      </p:sp>
      <p:pic>
        <p:nvPicPr>
          <p:cNvPr id="8194" name="Picture 2" descr="D:\материалы на классный час последний звонок\1_zh_school_fq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00174"/>
            <a:ext cx="7643866" cy="514353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…в любую погоду  ты шёл сюда за знаниями,</a:t>
            </a:r>
            <a:endParaRPr lang="ru-RU" dirty="0"/>
          </a:p>
        </p:txBody>
      </p:sp>
      <p:pic>
        <p:nvPicPr>
          <p:cNvPr id="19458" name="Picture 2" descr="D:\материалы на классный час последний звонок\rpy_pig_in_boots_080611_ssh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471613"/>
            <a:ext cx="6786610" cy="5100659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2.7|2.8|2.2|1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4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2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5|4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1|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3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5.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3.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4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4.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6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.2|4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514</TotalTime>
  <Words>323</Words>
  <Application>Microsoft Office PowerPoint</Application>
  <PresentationFormat>Экран (4:3)</PresentationFormat>
  <Paragraphs>42</Paragraphs>
  <Slides>30</Slides>
  <Notes>3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Апекс</vt:lpstr>
      <vt:lpstr>«…И ОН ЗВЕНИТ, ПОСЛЕДНИЙ НАШ ЗВОНОК»</vt:lpstr>
      <vt:lpstr>Слайд 2</vt:lpstr>
      <vt:lpstr>Несколько лет назад желторотыми неопытными юнцами пришли вы первый раз в первый класс.</vt:lpstr>
      <vt:lpstr>Всё  здесь было новое, неизвестное, и это поначалу ...      пугало,</vt:lpstr>
      <vt:lpstr>…затем  удивляло,</vt:lpstr>
      <vt:lpstr>…потом радовало,</vt:lpstr>
      <vt:lpstr>А вскоре ты понял, что это крутое попадалово!</vt:lpstr>
      <vt:lpstr>Ты круто попал, потому что здесь учился разумному, доброму, вечному,</vt:lpstr>
      <vt:lpstr>…в любую погоду  ты шёл сюда за знаниями,</vt:lpstr>
      <vt:lpstr>…узнал, что такое настоящая дружба,</vt:lpstr>
      <vt:lpstr>…нашёл  истинных  друзей,</vt:lpstr>
      <vt:lpstr>…бывало, ссорился, обижался,</vt:lpstr>
      <vt:lpstr>но быстро забывал обиду,</vt:lpstr>
      <vt:lpstr> Весело гонял на перемене мяч,</vt:lpstr>
      <vt:lpstr>зажигал на дискотеке,</vt:lpstr>
      <vt:lpstr>…усталость валила с ног,</vt:lpstr>
      <vt:lpstr>…утром ты сладко спал  и опаздывал на первый урок,</vt:lpstr>
      <vt:lpstr>Школа учила задумываться над вечными проблемами,</vt:lpstr>
      <vt:lpstr>Школа готовила к будущей жизни,</vt:lpstr>
      <vt:lpstr>…учила рыночным отношениям,</vt:lpstr>
      <vt:lpstr>…здесь ты узнал, что запретный плод сладок,</vt:lpstr>
      <vt:lpstr>А какой в школе буфет!!!</vt:lpstr>
      <vt:lpstr>Запах сосисек в тесте дразняще манил к себе каждую перемену.</vt:lpstr>
      <vt:lpstr>Здесь радовались первым  удачам,</vt:lpstr>
      <vt:lpstr>…а когда грипп валил с ног, школа закрывалась на карантин.</vt:lpstr>
      <vt:lpstr>Сначала ты радовался этому, а потом с тоскою  смотрел на закрытые двери и ждал открытия школы.</vt:lpstr>
      <vt:lpstr>     Когда было совсем трудно, ты молил, чтобы эта школьная жизнь скорее закончилась…</vt:lpstr>
      <vt:lpstr>А в минуты слабости ты просил, чтобы она  …пип – пип – пип…</vt:lpstr>
      <vt:lpstr>И вот этот день наступил, ты стал взрослым…</vt:lpstr>
      <vt:lpstr>Но почему же так грустно?...</vt:lpstr>
    </vt:vector>
  </TitlesOfParts>
  <Company>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 он звенит, последний наш звонок…</dc:title>
  <dc:creator>Asus x50ij</dc:creator>
  <cp:lastModifiedBy>Asus x50ij</cp:lastModifiedBy>
  <cp:revision>75</cp:revision>
  <dcterms:created xsi:type="dcterms:W3CDTF">2011-05-22T17:07:58Z</dcterms:created>
  <dcterms:modified xsi:type="dcterms:W3CDTF">2014-10-19T11:11:46Z</dcterms:modified>
</cp:coreProperties>
</file>