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3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BEF1-7D71-4215-8337-22AA4559DE0E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437B-10BC-4D14-B68E-2CB6B5D0E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BEF1-7D71-4215-8337-22AA4559DE0E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437B-10BC-4D14-B68E-2CB6B5D0E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BEF1-7D71-4215-8337-22AA4559DE0E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437B-10BC-4D14-B68E-2CB6B5D0E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BEF1-7D71-4215-8337-22AA4559DE0E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437B-10BC-4D14-B68E-2CB6B5D0E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BEF1-7D71-4215-8337-22AA4559DE0E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437B-10BC-4D14-B68E-2CB6B5D0E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BEF1-7D71-4215-8337-22AA4559DE0E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437B-10BC-4D14-B68E-2CB6B5D0E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BEF1-7D71-4215-8337-22AA4559DE0E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437B-10BC-4D14-B68E-2CB6B5D0E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BEF1-7D71-4215-8337-22AA4559DE0E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437B-10BC-4D14-B68E-2CB6B5D0E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BEF1-7D71-4215-8337-22AA4559DE0E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437B-10BC-4D14-B68E-2CB6B5D0E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BEF1-7D71-4215-8337-22AA4559DE0E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437B-10BC-4D14-B68E-2CB6B5D0E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BEF1-7D71-4215-8337-22AA4559DE0E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CA437B-10BC-4D14-B68E-2CB6B5D0E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3BBEF1-7D71-4215-8337-22AA4559DE0E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CA437B-10BC-4D14-B68E-2CB6B5D0E7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851648" cy="18413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Алкоголь – </a:t>
            </a:r>
            <a:br>
              <a:rPr lang="ru-RU" dirty="0" smtClean="0"/>
            </a:br>
            <a:r>
              <a:rPr lang="ru-RU" dirty="0" smtClean="0"/>
              <a:t>пробовать или нет 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861048"/>
            <a:ext cx="7854696" cy="2040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Подготовила и провела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Дорофеева Наталия Владимировна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Учитель информатики и ИКТ,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классный руководитель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6А класса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Почему же люди продолжают употреблять алкоголь?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204864"/>
            <a:ext cx="7772400" cy="38206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Для пьянства есть такие поводы:</a:t>
            </a:r>
          </a:p>
          <a:p>
            <a:r>
              <a:rPr lang="ru-RU" sz="2800" dirty="0" smtClean="0"/>
              <a:t>Поминки, праздник, встреча, проводы,</a:t>
            </a:r>
          </a:p>
          <a:p>
            <a:r>
              <a:rPr lang="ru-RU" sz="2800" dirty="0" smtClean="0"/>
              <a:t>Крестины, свадьба и развод,</a:t>
            </a:r>
          </a:p>
          <a:p>
            <a:r>
              <a:rPr lang="ru-RU" sz="2800" dirty="0" smtClean="0"/>
              <a:t>Мороз, охота, Новый год,</a:t>
            </a:r>
          </a:p>
          <a:p>
            <a:r>
              <a:rPr lang="ru-RU" sz="2800" dirty="0" smtClean="0"/>
              <a:t>Выздоровленье, новоселье,</a:t>
            </a:r>
          </a:p>
          <a:p>
            <a:r>
              <a:rPr lang="ru-RU" sz="2800" dirty="0" smtClean="0"/>
              <a:t>Успех, награда, новых чин,</a:t>
            </a:r>
          </a:p>
          <a:p>
            <a:r>
              <a:rPr lang="ru-RU" sz="2800" dirty="0" smtClean="0"/>
              <a:t>И просто пьянство – без причин.</a:t>
            </a:r>
          </a:p>
          <a:p>
            <a:endParaRPr lang="ru-RU" sz="2800" dirty="0"/>
          </a:p>
        </p:txBody>
      </p:sp>
      <p:pic>
        <p:nvPicPr>
          <p:cNvPr id="22530" name="Picture 2" descr="http://supravietuitor.files.wordpress.com/2011/07/609449-1024x768-22.jpg?w=6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73016"/>
            <a:ext cx="2587522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Как же нам уберечься от влияния этого напитка, как сказать нет?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60848"/>
            <a:ext cx="7772400" cy="47971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Если встреча, если праздник,</a:t>
            </a:r>
          </a:p>
          <a:p>
            <a:r>
              <a:rPr lang="ru-RU" sz="2400" dirty="0" smtClean="0"/>
              <a:t>Значит пей и пей до дна!</a:t>
            </a:r>
          </a:p>
          <a:p>
            <a:r>
              <a:rPr lang="ru-RU" sz="2400" dirty="0" smtClean="0"/>
              <a:t>Пей одну и пей другую, и седьмую и восьмую</a:t>
            </a:r>
          </a:p>
          <a:p>
            <a:r>
              <a:rPr lang="ru-RU" sz="2400" dirty="0" smtClean="0"/>
              <a:t>Просят, давят, жмут «друзья»!</a:t>
            </a:r>
          </a:p>
          <a:p>
            <a:r>
              <a:rPr lang="ru-RU" sz="2400" dirty="0" smtClean="0"/>
              <a:t>Ну, а если не могу я,</a:t>
            </a:r>
          </a:p>
          <a:p>
            <a:r>
              <a:rPr lang="ru-RU" sz="2400" dirty="0" smtClean="0"/>
              <a:t>Ну, а если мне нельзя?</a:t>
            </a:r>
          </a:p>
          <a:p>
            <a:r>
              <a:rPr lang="ru-RU" sz="2400" dirty="0" smtClean="0"/>
              <a:t>Ну, а если есть причина</a:t>
            </a:r>
          </a:p>
          <a:p>
            <a:r>
              <a:rPr lang="ru-RU" sz="2400" dirty="0" smtClean="0"/>
              <a:t>Завтра утром в форме быть?</a:t>
            </a:r>
          </a:p>
          <a:p>
            <a:r>
              <a:rPr lang="ru-RU" sz="2400" dirty="0" smtClean="0"/>
              <a:t>Подскажите, как мне быть?</a:t>
            </a:r>
          </a:p>
          <a:p>
            <a:r>
              <a:rPr lang="ru-RU" sz="2400" dirty="0" smtClean="0"/>
              <a:t>Пить спиртное иль не пить?</a:t>
            </a:r>
          </a:p>
          <a:p>
            <a:endParaRPr lang="ru-RU" dirty="0"/>
          </a:p>
        </p:txBody>
      </p:sp>
      <p:pic>
        <p:nvPicPr>
          <p:cNvPr id="5122" name="Picture 2" descr="http://piter-piter.ru/uploads/posts/2013-05/1368201062_dr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861048"/>
            <a:ext cx="3332894" cy="2474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772400" cy="1362456"/>
          </a:xfrm>
        </p:spPr>
        <p:txBody>
          <a:bodyPr/>
          <a:lstStyle/>
          <a:p>
            <a:pPr algn="ctr"/>
            <a:r>
              <a:rPr lang="ru-RU" sz="4400" dirty="0" smtClean="0"/>
              <a:t>Плакаты советского времени против пьянства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http://www.gorobzor.ru/public/news/images/20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80928"/>
            <a:ext cx="3114675" cy="3886201"/>
          </a:xfrm>
          <a:prstGeom prst="rect">
            <a:avLst/>
          </a:prstGeom>
          <a:noFill/>
        </p:spPr>
      </p:pic>
      <p:pic>
        <p:nvPicPr>
          <p:cNvPr id="23558" name="Picture 6" descr="http://uwd.ru/uploads/posts/2012-02/1328108322_antidrunk_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80928"/>
            <a:ext cx="2781300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72400" cy="576064"/>
          </a:xfrm>
        </p:spPr>
        <p:txBody>
          <a:bodyPr/>
          <a:lstStyle/>
          <a:p>
            <a:pPr algn="ctr"/>
            <a:r>
              <a:rPr lang="ru-RU" sz="4000" dirty="0" smtClean="0"/>
              <a:t>Обсуждение ситуаций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6912768" cy="19442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День был жаркий, отец пахал в поле. Мать попросила отнести ему бутылку с холодным пивом. Я взял с собой лучшего друга.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Небось вкусно! – сказал друг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Наверное, раз взрослые его любят, ответил 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Давай попробуем, - предложил друг.</a:t>
            </a:r>
          </a:p>
          <a:p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39552" y="4725144"/>
            <a:ext cx="77724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835696" y="4077072"/>
            <a:ext cx="71006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меня был день рождения.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праздник собрались взрослые с детьми.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 устроили стол в отдельной комнате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для шутки дали рюмки,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которые предложили наливать лимонад. Старший мальчик ухитрился незаметно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стащить у взрослых бутылку с вином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предложил попробовать.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772400" cy="834368"/>
          </a:xfrm>
        </p:spPr>
        <p:txBody>
          <a:bodyPr/>
          <a:lstStyle/>
          <a:p>
            <a:r>
              <a:rPr lang="ru-RU" sz="4400" dirty="0" smtClean="0"/>
              <a:t>Алкоголь – пробовать или нет ?</a:t>
            </a:r>
            <a:endParaRPr lang="ru-RU" sz="4400" dirty="0"/>
          </a:p>
        </p:txBody>
      </p:sp>
      <p:pic>
        <p:nvPicPr>
          <p:cNvPr id="26626" name="Picture 2" descr="C:\Users\Учитель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060848"/>
            <a:ext cx="3168352" cy="4543095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2276872"/>
            <a:ext cx="2448272" cy="1146432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нет !</a:t>
            </a:r>
            <a:endParaRPr kumimoji="0" lang="ru-RU" sz="72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www.nesecret.ru/image/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861048"/>
            <a:ext cx="1872208" cy="2452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3016"/>
            <a:ext cx="7772400" cy="1362456"/>
          </a:xfrm>
        </p:spPr>
        <p:txBody>
          <a:bodyPr/>
          <a:lstStyle/>
          <a:p>
            <a:pPr algn="r"/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 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3600" i="1" dirty="0" smtClean="0"/>
              <a:t>Алкоголизм делает больше опустошения, чем три исторических бича, вместе взятые: голод, чума, и войны.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У. </a:t>
            </a:r>
            <a:r>
              <a:rPr lang="ru-RU" sz="3600" dirty="0" err="1" smtClean="0"/>
              <a:t>Гладстон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6" descr="http://copypast.ru/foto5/2441/leto_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56992"/>
            <a:ext cx="3810599" cy="2863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772400" cy="1362456"/>
          </a:xfrm>
        </p:spPr>
        <p:txBody>
          <a:bodyPr/>
          <a:lstStyle/>
          <a:p>
            <a:r>
              <a:rPr lang="ru-RU" sz="4000" dirty="0" smtClean="0"/>
              <a:t>В путь – дорогу собирайся,</a:t>
            </a:r>
            <a:br>
              <a:rPr lang="ru-RU" sz="4000" dirty="0" smtClean="0"/>
            </a:br>
            <a:r>
              <a:rPr lang="ru-RU" sz="4000" dirty="0" smtClean="0"/>
              <a:t>За здоровьем отправляйся</a:t>
            </a:r>
            <a:br>
              <a:rPr lang="ru-RU" sz="4000" dirty="0" smtClean="0"/>
            </a:br>
            <a:r>
              <a:rPr lang="ru-RU" sz="4000" dirty="0" smtClean="0"/>
              <a:t>Я здоровье сберегу</a:t>
            </a:r>
            <a:br>
              <a:rPr lang="ru-RU" sz="4000" dirty="0" smtClean="0"/>
            </a:br>
            <a:r>
              <a:rPr lang="ru-RU" sz="4000" dirty="0" smtClean="0"/>
              <a:t>Сам себе я помогу</a:t>
            </a:r>
            <a:endParaRPr lang="ru-RU" sz="4000" dirty="0"/>
          </a:p>
        </p:txBody>
      </p:sp>
      <p:pic>
        <p:nvPicPr>
          <p:cNvPr id="1026" name="Picture 2" descr="http://kseniyauspeshnaya.ru/wp-content/uploads/2013/05/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605758" cy="3605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460432" cy="1338424"/>
          </a:xfrm>
        </p:spPr>
        <p:txBody>
          <a:bodyPr/>
          <a:lstStyle/>
          <a:p>
            <a:r>
              <a:rPr lang="ru-RU" sz="3200" dirty="0" smtClean="0"/>
              <a:t>Реклама – это способ информировать покупателя о цене, качестве, возможностях использования предлагаемого товара</a:t>
            </a:r>
            <a:endParaRPr lang="ru-RU" sz="3200" dirty="0"/>
          </a:p>
        </p:txBody>
      </p:sp>
      <p:pic>
        <p:nvPicPr>
          <p:cNvPr id="17410" name="Picture 2" descr="http://xage.ru/media/uploads/2008/1/umnaya-reklama-piva/umnaya-reklama-piv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13176"/>
            <a:ext cx="2125000" cy="1412776"/>
          </a:xfrm>
          <a:prstGeom prst="rect">
            <a:avLst/>
          </a:prstGeom>
          <a:noFill/>
        </p:spPr>
      </p:pic>
      <p:pic>
        <p:nvPicPr>
          <p:cNvPr id="17412" name="Picture 4" descr="http://antialkogolik.ru/wp-content/uploads/2012/07/olimp-prishlo-vremya-silnyh-medium-70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96952"/>
            <a:ext cx="2382808" cy="1584176"/>
          </a:xfrm>
          <a:prstGeom prst="rect">
            <a:avLst/>
          </a:prstGeom>
          <a:noFill/>
        </p:spPr>
      </p:pic>
      <p:pic>
        <p:nvPicPr>
          <p:cNvPr id="17414" name="Picture 6" descr="https://encrypted-tbn0.gstatic.com/images?q=tbn:ANd9GcRg8Rlm-cc2-oS9Vzje5-LAgevGWfASlW3CpMZLx5x20Ny3Ug-c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852936"/>
            <a:ext cx="1733550" cy="2381250"/>
          </a:xfrm>
          <a:prstGeom prst="rect">
            <a:avLst/>
          </a:prstGeom>
          <a:noFill/>
        </p:spPr>
      </p:pic>
      <p:pic>
        <p:nvPicPr>
          <p:cNvPr id="17418" name="Picture 10" descr="http://weblinks.ru/upload/c7/e1/24/87/523dbda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941168"/>
            <a:ext cx="2382808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40" y="5157192"/>
            <a:ext cx="8640960" cy="1362456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       Как же нам не поддаться на    привлекательные уловки рекламы                      пива?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dirty="0" smtClean="0">
                <a:solidFill>
                  <a:srgbClr val="FF0000"/>
                </a:solidFill>
              </a:rPr>
              <a:t>Надо знать правду о действии алкоголя на здоровье человека!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Считаете ли вы, что знаете правду об алкоголе?</a:t>
            </a:r>
            <a:r>
              <a:rPr lang="ru-RU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772400" cy="1362456"/>
          </a:xfrm>
        </p:spPr>
        <p:txBody>
          <a:bodyPr/>
          <a:lstStyle/>
          <a:p>
            <a:pPr algn="ctr"/>
            <a:r>
              <a:rPr lang="ru-RU" sz="2800" dirty="0" smtClean="0"/>
              <a:t>В глубокой древности познакомился человек с необычным веселящим действием некоторых напитков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.rl0.ru/pgc/432x288/528dd24a-7bba-2cdb-7bba-2cd4f20d7cf0.photo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3333750" cy="2447926"/>
          </a:xfrm>
          <a:prstGeom prst="rect">
            <a:avLst/>
          </a:prstGeom>
          <a:noFill/>
        </p:spPr>
      </p:pic>
      <p:pic>
        <p:nvPicPr>
          <p:cNvPr id="1028" name="Picture 4" descr="http://sleepwind.ucoz.ru/novosti3/pivo-v-drevnem-egip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149080"/>
            <a:ext cx="2730301" cy="2520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772400" cy="1362456"/>
          </a:xfrm>
        </p:spPr>
        <p:txBody>
          <a:bodyPr/>
          <a:lstStyle/>
          <a:p>
            <a:pPr algn="ctr"/>
            <a:r>
              <a:rPr lang="ru-RU" sz="2800" dirty="0" smtClean="0"/>
              <a:t>Основным действующим началом опьянения любого напитка являлся алкоголь - этиловый, или винный, спирт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www.bailongchem.com/images/cp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1524000" cy="1685926"/>
          </a:xfrm>
          <a:prstGeom prst="rect">
            <a:avLst/>
          </a:prstGeom>
          <a:noFill/>
        </p:spPr>
      </p:pic>
      <p:pic>
        <p:nvPicPr>
          <p:cNvPr id="19460" name="Picture 4" descr="http://im.kommersant.ru/Issues.photo/REGIONS/EKATERINBURG/2011/217/KMO_121091_00009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3616813" cy="2376264"/>
          </a:xfrm>
          <a:prstGeom prst="rect">
            <a:avLst/>
          </a:prstGeom>
          <a:noFill/>
        </p:spPr>
      </p:pic>
      <p:pic>
        <p:nvPicPr>
          <p:cNvPr id="19462" name="Picture 6" descr="http://900igr.net/datai/khimija/Spirt/0001-001-Vlijanie-etilovogo-spirta-na-organizm-chelove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3238500" cy="2428875"/>
          </a:xfrm>
          <a:prstGeom prst="rect">
            <a:avLst/>
          </a:prstGeom>
          <a:noFill/>
        </p:spPr>
      </p:pic>
      <p:pic>
        <p:nvPicPr>
          <p:cNvPr id="19464" name="Picture 8" descr="http://cdn.endata.cx/data/gb/images/128/298/4171942/bb75dff8-8f7e-4a88-9b29-6efcc5931f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636912"/>
            <a:ext cx="2917794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772400" cy="720080"/>
          </a:xfrm>
        </p:spPr>
        <p:txBody>
          <a:bodyPr/>
          <a:lstStyle/>
          <a:p>
            <a:pPr algn="ctr"/>
            <a:r>
              <a:rPr lang="ru-RU" sz="4000" dirty="0" smtClean="0"/>
              <a:t>Действие алкоголя на организм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forums.drom.ru/attachment.php?attachmentid=1580702&amp;stc=1&amp;thumb=1&amp;d=1321642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4655067" cy="3501879"/>
          </a:xfrm>
          <a:prstGeom prst="rect">
            <a:avLst/>
          </a:prstGeom>
          <a:noFill/>
        </p:spPr>
      </p:pic>
      <p:pic>
        <p:nvPicPr>
          <p:cNvPr id="20484" name="Picture 4" descr="http://cs9853.vkontakte.ru/u6800288/-14/x_bbbf25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16832"/>
            <a:ext cx="2856317" cy="4284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772400" cy="864096"/>
          </a:xfrm>
        </p:spPr>
        <p:txBody>
          <a:bodyPr/>
          <a:lstStyle/>
          <a:p>
            <a:pPr algn="ctr"/>
            <a:r>
              <a:rPr lang="ru-RU" sz="2800" dirty="0" smtClean="0"/>
              <a:t>Человек как бы теряет контроль над собой и критическое отношение к своему поведению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5.imageban.ru/out/2012/12/08/4ab272a27a413d9b4e81ed41accc2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564904"/>
            <a:ext cx="2800369" cy="3096344"/>
          </a:xfrm>
          <a:prstGeom prst="rect">
            <a:avLst/>
          </a:prstGeom>
          <a:noFill/>
        </p:spPr>
      </p:pic>
      <p:pic>
        <p:nvPicPr>
          <p:cNvPr id="21508" name="Picture 4" descr="http://www.t-styl.info/get_img?ImageId=98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2628900" cy="1971676"/>
          </a:xfrm>
          <a:prstGeom prst="rect">
            <a:avLst/>
          </a:prstGeom>
          <a:noFill/>
        </p:spPr>
      </p:pic>
      <p:pic>
        <p:nvPicPr>
          <p:cNvPr id="21512" name="Picture 8" descr="http://fedpress.ru/sites/fedpress/files/aleksandrovich/news/1225863924_1205148847_2fmvqgeybnqcgxqi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2890909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346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Алкоголь –  пробовать или нет ?</vt:lpstr>
      <vt:lpstr>               Алкоголизм делает больше опустошения, чем три исторических бича, вместе взятые: голод, чума, и войны. У. Гладстон </vt:lpstr>
      <vt:lpstr>В путь – дорогу собирайся, За здоровьем отправляйся Я здоровье сберегу Сам себе я помогу</vt:lpstr>
      <vt:lpstr>Реклама – это способ информировать покупателя о цене, качестве, возможностях использования предлагаемого товара</vt:lpstr>
      <vt:lpstr>        Как же нам не поддаться на    привлекательные уловки рекламы                      пива?  Надо знать правду о действии алкоголя на здоровье человека!  Считаете ли вы, что знаете правду об алкоголе? </vt:lpstr>
      <vt:lpstr>В глубокой древности познакомился человек с необычным веселящим действием некоторых напитков</vt:lpstr>
      <vt:lpstr>Основным действующим началом опьянения любого напитка являлся алкоголь - этиловый, или винный, спирт</vt:lpstr>
      <vt:lpstr>Действие алкоголя на организм</vt:lpstr>
      <vt:lpstr>Человек как бы теряет контроль над собой и критическое отношение к своему поведению</vt:lpstr>
      <vt:lpstr>Почему же люди продолжают употреблять алкоголь? </vt:lpstr>
      <vt:lpstr>Как же нам уберечься от влияния этого напитка, как сказать нет? </vt:lpstr>
      <vt:lpstr>Плакаты советского времени против пьянства</vt:lpstr>
      <vt:lpstr>Обсуждение ситуаций</vt:lpstr>
      <vt:lpstr>Алкоголь – пробовать или нет 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Всего одна рюмка?</dc:title>
  <dc:creator>Учитель</dc:creator>
  <cp:lastModifiedBy>Наталия Дорофеева</cp:lastModifiedBy>
  <cp:revision>19</cp:revision>
  <dcterms:created xsi:type="dcterms:W3CDTF">2014-03-27T19:28:52Z</dcterms:created>
  <dcterms:modified xsi:type="dcterms:W3CDTF">2014-10-15T19:40:24Z</dcterms:modified>
</cp:coreProperties>
</file>