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5"/>
  </p:notesMasterIdLst>
  <p:sldIdLst>
    <p:sldId id="256" r:id="rId2"/>
    <p:sldId id="258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935" autoAdjust="0"/>
  </p:normalViewPr>
  <p:slideViewPr>
    <p:cSldViewPr>
      <p:cViewPr varScale="1">
        <p:scale>
          <a:sx n="80" d="100"/>
          <a:sy n="80" d="100"/>
        </p:scale>
        <p:origin x="-118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C8F510-E899-4ACD-83B5-54C2E7D72A8B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89F00-13BC-4130-84ED-DBC186311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555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 Подберите шаблон к теме  1 сентября(можно взять свою тему) и объясните свой выбор.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 Сложите созданные тему и шаблон в архив и прикрепите в отчет1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989F00-13BC-4130-84ED-DBC186311C6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318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D7AD-5031-4D0A-BA97-B2349D81357B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15B17-BF70-47E3-8127-0E6DCC223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259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D7AD-5031-4D0A-BA97-B2349D81357B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15B17-BF70-47E3-8127-0E6DCC223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925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1D7AD-5031-4D0A-BA97-B2349D81357B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115B17-BF70-47E3-8127-0E6DCC223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99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3763" y="278092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77D50-E568-4AB9-B8E2-86D1403127C7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928E7-E993-45F6-9D2A-06D2D3C9926B}" type="slidenum">
              <a:rPr lang="ru-RU" smtClean="0"/>
              <a:t>‹#›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1400"/>
            <a:ext cx="2676525" cy="285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8771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1D7AD-5031-4D0A-BA97-B2349D81357B}" type="datetimeFigureOut">
              <a:rPr lang="ru-RU" smtClean="0"/>
              <a:t>19.10.2014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15B17-BF70-47E3-8127-0E6DCC223A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002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71" r:id="rId3"/>
    <p:sldLayoutId id="2147483660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etod-sunduchok.ucoz.ru/load/75-1-0-214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19872" y="404664"/>
            <a:ext cx="5508104" cy="1470025"/>
          </a:xfrm>
        </p:spPr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 сентября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4581128"/>
            <a:ext cx="5904656" cy="1152128"/>
          </a:xfrm>
        </p:spPr>
        <p:txBody>
          <a:bodyPr/>
          <a:lstStyle/>
          <a:p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Здравствуй, школа!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5397371"/>
            <a:ext cx="59401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Шаблон. </a:t>
            </a:r>
          </a:p>
          <a:p>
            <a:r>
              <a:rPr lang="ru-RU" dirty="0" smtClean="0"/>
              <a:t>Выполнен </a:t>
            </a:r>
            <a:r>
              <a:rPr lang="ru-RU" dirty="0"/>
              <a:t>Апрельской Валентиной Ивановной</a:t>
            </a:r>
          </a:p>
          <a:p>
            <a:r>
              <a:rPr lang="ru-RU" dirty="0"/>
              <a:t>Участником всероссийского  сетевого  проекта</a:t>
            </a:r>
          </a:p>
          <a:p>
            <a:r>
              <a:rPr lang="ru-RU" dirty="0"/>
              <a:t>«Авторская мультимедийная презентация»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59464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755576" y="2060848"/>
            <a:ext cx="8064896" cy="1470025"/>
          </a:xfrm>
        </p:spPr>
        <p:txBody>
          <a:bodyPr>
            <a:normAutofit/>
          </a:bodyPr>
          <a:lstStyle/>
          <a:p>
            <a:endParaRPr lang="ru-RU" sz="2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CC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3066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07904" y="5046568"/>
            <a:ext cx="5184576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/>
              </a:rPr>
              <a:t>Интернет – источники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/>
              </a:rPr>
              <a:t>Картинка.</a:t>
            </a: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/>
              </a:rPr>
              <a:t> Колокольчик школьный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  <a:hlinkClick r:id="rId2"/>
              </a:rPr>
              <a:t>http://metod-sunduchok.ucoz.ru/load/75-1-0-2146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3039526"/>
      </p:ext>
    </p:extLst>
  </p:cSld>
  <p:clrMapOvr>
    <a:masterClrMapping/>
  </p:clrMapOvr>
</p:sld>
</file>

<file path=ppt/theme/theme1.xml><?xml version="1.0" encoding="utf-8"?>
<a:theme xmlns:a="http://schemas.openxmlformats.org/drawingml/2006/main" name="Мой шаблон. Апрельская ВИ">
  <a:themeElements>
    <a:clrScheme name="Другая 62">
      <a:dk1>
        <a:srgbClr val="C00000"/>
      </a:dk1>
      <a:lt1>
        <a:srgbClr val="FFFF00"/>
      </a:lt1>
      <a:dk2>
        <a:srgbClr val="9966FF"/>
      </a:dk2>
      <a:lt2>
        <a:srgbClr val="DEDEE0"/>
      </a:lt2>
      <a:accent1>
        <a:srgbClr val="FFFF99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Другая 1">
      <a:majorFont>
        <a:latin typeface="Bookman Old Style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Мой шаблон. Апрельская ВИ</Template>
  <TotalTime>0</TotalTime>
  <Words>62</Words>
  <Application>Microsoft Office PowerPoint</Application>
  <PresentationFormat>Экран (4:3)</PresentationFormat>
  <Paragraphs>12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Мой шаблон. Апрельская ВИ</vt:lpstr>
      <vt:lpstr>1 сентября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сентября</dc:title>
  <dc:creator>Апрельская</dc:creator>
  <cp:lastModifiedBy>Апрельская</cp:lastModifiedBy>
  <cp:revision>1</cp:revision>
  <dcterms:created xsi:type="dcterms:W3CDTF">2014-10-19T13:11:38Z</dcterms:created>
  <dcterms:modified xsi:type="dcterms:W3CDTF">2014-10-19T13:12:16Z</dcterms:modified>
</cp:coreProperties>
</file>