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2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AF06-F8F1-4F2A-ADC7-6071E7B0507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3560-0B01-4A9A-8D35-9C94F17DB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7;&#1077;&#1084;&#1100;&#1103;%20&#1064;&#1082;&#1086;&#1083;&#1072;\&#1064;&#1082;&#1086;&#1083;&#1100;&#1085;&#1072;&#1103;\&#1058;&#1077;&#1082;&#1091;&#1097;&#1077;&#1077;%2013-14\&#1091;&#1088;&#1086;&#1082;%20&#1087;&#1086;%20&#1043;&#1088;&#1086;&#1079;&#1077;\&#1055;&#1088;&#1077;&#1079;&#1077;&#1085;&#1090;&#1072;&#1094;&#1080;&#1080;\&#1060;&#1080;&#1083;&#1100;&#1084;.wm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77;&#1084;&#1100;&#1103;%20&#1064;&#1082;&#1086;&#1083;&#1072;\&#1064;&#1082;&#1086;&#1083;&#1100;&#1085;&#1072;&#1103;\&#1058;&#1077;&#1082;&#1091;&#1097;&#1077;&#1077;%2013-14\&#1091;&#1088;&#1086;&#1082;%20&#1087;&#1086;%20&#1043;&#1088;&#1086;&#1079;&#1077;\&#1055;&#1088;&#1077;&#1079;&#1077;&#1085;&#1090;&#1072;&#1094;&#1080;&#1080;\Petr-Il_ich-Chaykovskiy-Petr-Tc-Uvertyura-Groza(muzbaron.com)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77;&#1084;&#1100;&#1103;%20&#1064;&#1082;&#1086;&#1083;&#1072;\&#1064;&#1082;&#1086;&#1083;&#1100;&#1085;&#1072;&#1103;\&#1058;&#1077;&#1082;&#1091;&#1097;&#1077;&#1077;%2013-14\&#1091;&#1088;&#1086;&#1082;%20&#1087;&#1086;%20&#1043;&#1088;&#1086;&#1079;&#1077;\&#1055;&#1088;&#1077;&#1079;&#1077;&#1085;&#1090;&#1072;&#1094;&#1080;&#1080;\&#1086;&#1090;&#1088;&#1099;&#1074;&#1086;&#1082;%20&#1075;&#1088;&#1086;&#1079;&#1099;.wmv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емья Школа\Школьная\Текущее 13-14\урок по Грозе\к уроку по Грозе\Кулисы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9471" y="0"/>
            <a:ext cx="10194039" cy="6878985"/>
          </a:xfrm>
          <a:prstGeom prst="rect">
            <a:avLst/>
          </a:prstGeom>
          <a:noFill/>
        </p:spPr>
      </p:pic>
      <p:pic>
        <p:nvPicPr>
          <p:cNvPr id="6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684213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Семья Школа\Школьная\Текущее 13-14\урок по Грозе\Презентации\Большая 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Семья Школа\Школьная\Текущее 13-14\урок по Грозе\Презентации\Кулис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16294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Сочинение-миниатюра 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вариант окончания драмы»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Сообщение с презентацией по статье Писарева или Добролюбова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драме «Гроза»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Семья Школа\Школьная\Текущее 13-14\урок по Грозе\Презентации\0_8479e_289044a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ky_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909" y="0"/>
            <a:ext cx="9722909" cy="729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«Мысль семейная» в драме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А.Н.Островского «Гроза»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8560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Отследить«мысль семейную»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драме Островского «Гроза»,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звена концентрической модели,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определения принципов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 успешной семьи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Семья Школа\Школьная\Текущее 13-14\урок по Грозе\Презентации\25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064" y="0"/>
            <a:ext cx="1006812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0018" y="836712"/>
            <a:ext cx="8520454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по биографии и творчеству Островского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Островского прозвали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«Колумб Замоскворечья»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Островский учился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Московском университете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Драма «Гроза» была впервые напечатана 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1859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В каком суде работал Островский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 совестном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К какому литературному направлению следует отнести драму «Гроза»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реализм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Действие драмы «Гроза» происходит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Калинове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С каким театром было связано творчество Островского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Малый театр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 К какому жанру «не прибегал» Островский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трагедия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800px-Schelykovo_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0"/>
            <a:ext cx="10440988" cy="69564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76475"/>
            <a:ext cx="7632700" cy="25923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6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Семья Островского</a:t>
            </a:r>
            <a:br>
              <a:rPr lang="ru-RU" sz="6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семьях героев</a:t>
            </a:r>
            <a:br>
              <a:rPr lang="ru-RU" sz="6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 произведений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537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038" y="-1588"/>
            <a:ext cx="10512426" cy="68595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Родители А.Н.Островского</a:t>
            </a:r>
          </a:p>
        </p:txBody>
      </p:sp>
      <p:pic>
        <p:nvPicPr>
          <p:cNvPr id="2053" name="Picture 5" descr="0008-008-Rodite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2914650" cy="4714875"/>
          </a:xfrm>
          <a:prstGeom prst="rect">
            <a:avLst/>
          </a:prstGeom>
          <a:noFill/>
        </p:spPr>
      </p:pic>
      <p:pic>
        <p:nvPicPr>
          <p:cNvPr id="2054" name="Picture 6" descr="Копия 0009-009-Mat-Ostrovskogo-Ljubov-Ivanovna-urozhdennaja-Savvina-byla-docherj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052513"/>
            <a:ext cx="3000375" cy="4752975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076825" y="5295900"/>
            <a:ext cx="233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Tahoma" pitchFamily="34" charset="0"/>
              </a:rPr>
              <a:t>Мать Островского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5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0"/>
            <a:ext cx="10512426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брак Островского</a:t>
            </a:r>
          </a:p>
        </p:txBody>
      </p:sp>
      <p:pic>
        <p:nvPicPr>
          <p:cNvPr id="5125" name="Picture 5" descr="l881-0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8413"/>
            <a:ext cx="3289300" cy="4752975"/>
          </a:xfrm>
          <a:prstGeom prst="rect">
            <a:avLst/>
          </a:prstGeom>
          <a:noFill/>
        </p:spPr>
      </p:pic>
      <p:pic>
        <p:nvPicPr>
          <p:cNvPr id="5126" name="Picture 6" descr="big_gallery_d12de06dc30147fa8b9f46cdf49432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1268413"/>
            <a:ext cx="3500438" cy="477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016-016-Komnata-zheny-dramatur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9525"/>
            <a:ext cx="10729913" cy="688498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Второй брак Островского</a:t>
            </a:r>
          </a:p>
        </p:txBody>
      </p:sp>
      <p:pic>
        <p:nvPicPr>
          <p:cNvPr id="6149" name="Picture 5" descr="0069-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8"/>
            <a:ext cx="3121025" cy="3600450"/>
          </a:xfrm>
          <a:prstGeom prst="rect">
            <a:avLst/>
          </a:prstGeom>
          <a:noFill/>
        </p:spPr>
      </p:pic>
      <p:pic>
        <p:nvPicPr>
          <p:cNvPr id="6150" name="Picture 6" descr="img20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628775"/>
            <a:ext cx="2601912" cy="3527425"/>
          </a:xfrm>
          <a:prstGeom prst="rect">
            <a:avLst/>
          </a:prstGeom>
          <a:noFill/>
        </p:spPr>
      </p:pic>
      <p:pic>
        <p:nvPicPr>
          <p:cNvPr id="6151" name="Picture 7" descr="Копия img20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628775"/>
            <a:ext cx="2365375" cy="352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Семья Школа\Школьная\Текущее 13-14\урок по Грозе\Презентации\Elektrik Dalgas__ Resimler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0289572" cy="6858000"/>
          </a:xfrm>
          <a:prstGeom prst="rect">
            <a:avLst/>
          </a:prstGeom>
          <a:noFill/>
        </p:spPr>
      </p:pic>
      <p:pic>
        <p:nvPicPr>
          <p:cNvPr id="4" name="Petr-Il_ich-Chaykovskiy-Petr-Tc-Uvertyura-Groz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92696"/>
            <a:ext cx="683568" cy="68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Семья Школа\Школьная\Текущее 13-14\урок по Грозе\Презентации\13899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20688" y="0"/>
            <a:ext cx="12014014" cy="6858000"/>
          </a:xfrm>
          <a:prstGeom prst="rect">
            <a:avLst/>
          </a:prstGeom>
          <a:noFill/>
        </p:spPr>
      </p:pic>
      <p:pic>
        <p:nvPicPr>
          <p:cNvPr id="4" name="отрывок гроз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145</Words>
  <Application>Microsoft Office PowerPoint</Application>
  <PresentationFormat>Экран (4:3)</PresentationFormat>
  <Paragraphs>29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«Мысль семейная» в драме А.Н.Островского «Гроза»</vt:lpstr>
      <vt:lpstr>Слайд 3</vt:lpstr>
      <vt:lpstr>Семья Островского в семьях героев его произведений</vt:lpstr>
      <vt:lpstr>Родители А.Н.Островского</vt:lpstr>
      <vt:lpstr>Первый брак Островского</vt:lpstr>
      <vt:lpstr>Второй брак Островского</vt:lpstr>
      <vt:lpstr>Слайд 8</vt:lpstr>
      <vt:lpstr>Слайд 9</vt:lpstr>
      <vt:lpstr>Слайд 10</vt:lpstr>
      <vt:lpstr>1. Сочинение-миниатюра  «Мой вариант окончания драмы» 2. Сообщение с презентацией по статье Писарева или Добролюбова о драме «Гроза»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20</cp:revision>
  <dcterms:created xsi:type="dcterms:W3CDTF">2013-10-22T07:00:07Z</dcterms:created>
  <dcterms:modified xsi:type="dcterms:W3CDTF">2013-10-23T10:46:15Z</dcterms:modified>
</cp:coreProperties>
</file>