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8" r:id="rId3"/>
    <p:sldId id="259" r:id="rId4"/>
    <p:sldId id="260" r:id="rId5"/>
    <p:sldId id="258" r:id="rId6"/>
    <p:sldId id="261" r:id="rId7"/>
    <p:sldId id="264" r:id="rId8"/>
    <p:sldId id="266" r:id="rId9"/>
    <p:sldId id="288" r:id="rId10"/>
    <p:sldId id="267" r:id="rId11"/>
    <p:sldId id="269" r:id="rId12"/>
    <p:sldId id="270" r:id="rId13"/>
    <p:sldId id="272" r:id="rId14"/>
    <p:sldId id="273" r:id="rId15"/>
    <p:sldId id="287" r:id="rId16"/>
    <p:sldId id="284" r:id="rId17"/>
    <p:sldId id="275" r:id="rId18"/>
    <p:sldId id="276" r:id="rId19"/>
    <p:sldId id="28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6953" autoAdjust="0"/>
  </p:normalViewPr>
  <p:slideViewPr>
    <p:cSldViewPr>
      <p:cViewPr varScale="1">
        <p:scale>
          <a:sx n="71" d="100"/>
          <a:sy n="71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89B08-A649-41E7-8DBF-9F42D6EDFCC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FEA0B-F22D-4A15-AE86-055BD26C4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FEA0B-F22D-4A15-AE86-055BD26C4A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86AFBD9-B2AB-45C2-8D16-DFA9D187C55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E6FADF1-C801-42AE-9F45-FA8D8A4D4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FBD9-B2AB-45C2-8D16-DFA9D187C55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DF1-C801-42AE-9F45-FA8D8A4D4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FBD9-B2AB-45C2-8D16-DFA9D187C55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DF1-C801-42AE-9F45-FA8D8A4D4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86AFBD9-B2AB-45C2-8D16-DFA9D187C55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DF1-C801-42AE-9F45-FA8D8A4D4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86AFBD9-B2AB-45C2-8D16-DFA9D187C55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E6FADF1-C801-42AE-9F45-FA8D8A4D40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86AFBD9-B2AB-45C2-8D16-DFA9D187C55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E6FADF1-C801-42AE-9F45-FA8D8A4D4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86AFBD9-B2AB-45C2-8D16-DFA9D187C55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E6FADF1-C801-42AE-9F45-FA8D8A4D4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FBD9-B2AB-45C2-8D16-DFA9D187C55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DF1-C801-42AE-9F45-FA8D8A4D4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86AFBD9-B2AB-45C2-8D16-DFA9D187C55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E6FADF1-C801-42AE-9F45-FA8D8A4D4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86AFBD9-B2AB-45C2-8D16-DFA9D187C55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E6FADF1-C801-42AE-9F45-FA8D8A4D4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86AFBD9-B2AB-45C2-8D16-DFA9D187C55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E6FADF1-C801-42AE-9F45-FA8D8A4D4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86AFBD9-B2AB-45C2-8D16-DFA9D187C55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E6FADF1-C801-42AE-9F45-FA8D8A4D4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Мастер  класс.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Изготовление прихватки.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44" y="2996952"/>
            <a:ext cx="8062912" cy="367240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/>
                </a:solidFill>
              </a:rPr>
              <a:t>Курочка пеструшка</a:t>
            </a:r>
            <a:r>
              <a:rPr lang="ru-RU" sz="5400" b="1" dirty="0" smtClean="0">
                <a:solidFill>
                  <a:schemeClr val="accent1"/>
                </a:solidFill>
              </a:rPr>
              <a:t>.</a:t>
            </a:r>
          </a:p>
          <a:p>
            <a:endParaRPr lang="ru-RU" sz="5400" b="1" dirty="0" smtClean="0">
              <a:solidFill>
                <a:schemeClr val="accent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Учитель профессионально- трудового обучения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Александрова  </a:t>
            </a:r>
            <a:r>
              <a:rPr lang="ru-RU" sz="2400" dirty="0" smtClean="0">
                <a:solidFill>
                  <a:schemeClr val="bg1"/>
                </a:solidFill>
              </a:rPr>
              <a:t>Ирина  Алексеевна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ГСОУ коррекционная школа интернат </a:t>
            </a:r>
          </a:p>
          <a:p>
            <a:endParaRPr lang="ru-RU" sz="1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5. Деталь донышка наложить на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синтепон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, приколоть булавками и наметать.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Настрочить деталь донышка на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синтепон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, ширина шва от среза 5мм.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 Вырезать деталь донышка по контуру .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SC022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140968"/>
            <a:ext cx="3312368" cy="2736304"/>
          </a:xfrm>
        </p:spPr>
      </p:pic>
      <p:pic>
        <p:nvPicPr>
          <p:cNvPr id="6" name="Содержимое 5" descr="DSC0228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140968"/>
            <a:ext cx="3384376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6. Обработать отлетной срез оборки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(строчкой зигзаг, швом вподгибку)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По срезу притачивания: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    Заложить мелкие складочки и закрепить машинной строчкой.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Содержимое 4" descr="DSC022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708920"/>
            <a:ext cx="4896544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2254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7. Оборку приметать к донышку, притачать ширина шва 5-7мм.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.</a:t>
            </a:r>
          </a:p>
        </p:txBody>
      </p:sp>
      <p:pic>
        <p:nvPicPr>
          <p:cNvPr id="5" name="Содержимое 4" descr="DSC022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636912"/>
            <a:ext cx="3456384" cy="2736304"/>
          </a:xfrm>
        </p:spPr>
      </p:pic>
      <p:pic>
        <p:nvPicPr>
          <p:cNvPr id="6" name="Содержимое 5" descr="DSC022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636912"/>
            <a:ext cx="3456384" cy="280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0937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8. Наложить донышко лицевой стороной на деталь туловища, уравнять срезы, сколоть.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Сметать срезы  рядом со строчкой притачивания оборки.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DSC023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420888"/>
            <a:ext cx="3456384" cy="3312368"/>
          </a:xfrm>
        </p:spPr>
      </p:pic>
      <p:pic>
        <p:nvPicPr>
          <p:cNvPr id="7" name="Содержимое 6" descr="DSC0229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2420888"/>
            <a:ext cx="3240360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024336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9. Притачать донышко к туловищу, ширина шва 7 мм. 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Оставить отверстие 10 см .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SC023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3600400" cy="3240360"/>
          </a:xfrm>
        </p:spPr>
      </p:pic>
      <p:pic>
        <p:nvPicPr>
          <p:cNvPr id="6" name="Содержимое 5" descr="DSC023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3617640"/>
            <a:ext cx="3312368" cy="3240360"/>
          </a:xfrm>
        </p:spPr>
      </p:pic>
      <p:sp>
        <p:nvSpPr>
          <p:cNvPr id="7" name="Прямоугольник 6"/>
          <p:cNvSpPr/>
          <p:nvPr/>
        </p:nvSpPr>
        <p:spPr>
          <a:xfrm>
            <a:off x="3995936" y="2060848"/>
            <a:ext cx="51480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Вывернуть готовое           изделие на лицевую сторону, выправить шов.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Для объёма головку курочки набить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синтепоном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SC022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060848"/>
            <a:ext cx="3600400" cy="3240360"/>
          </a:xfrm>
        </p:spPr>
      </p:pic>
      <p:pic>
        <p:nvPicPr>
          <p:cNvPr id="6" name="Содержимое 5" descr="DSC022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132856"/>
            <a:ext cx="3168352" cy="30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25649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11. Зашить отверстие потайными стежками.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Приутюжить шов.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Отутюжить изделие.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SC023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4104456" cy="3672408"/>
          </a:xfrm>
        </p:spPr>
      </p:pic>
      <p:pic>
        <p:nvPicPr>
          <p:cNvPr id="6" name="Содержимое 4" descr="DSC023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708920"/>
            <a:ext cx="3600400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12. Ткань для гребешка заложить складочками, закрепить строчкой.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Пришить гребешок по линии шва к головке.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SC023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420888"/>
            <a:ext cx="3816424" cy="3384376"/>
          </a:xfrm>
        </p:spPr>
      </p:pic>
      <p:pic>
        <p:nvPicPr>
          <p:cNvPr id="8" name="Содержимое 5" descr="DSC023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20888"/>
            <a:ext cx="3240360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13. Для украшения можно настрочить  по нижнему краю тесьму -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вьюнчик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DSC023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772816"/>
            <a:ext cx="3456384" cy="42484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96044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/>
            <a:r>
              <a:rPr lang="ru-RU" sz="9000" b="1" dirty="0" smtClean="0">
                <a:solidFill>
                  <a:srgbClr val="FF0000"/>
                </a:solidFill>
              </a:rPr>
              <a:t>УСПЕХОВ</a:t>
            </a:r>
          </a:p>
          <a:p>
            <a:pPr lvl="1">
              <a:buNone/>
            </a:pPr>
            <a:r>
              <a:rPr lang="ru-RU" sz="9000" b="1" dirty="0" smtClean="0">
                <a:solidFill>
                  <a:srgbClr val="FF0000"/>
                </a:solidFill>
              </a:rPr>
              <a:t> В РАБОТЕ!!!</a:t>
            </a:r>
            <a:endParaRPr lang="ru-RU" sz="9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Образец изделия.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DSC023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348880"/>
            <a:ext cx="3384376" cy="3312368"/>
          </a:xfrm>
        </p:spPr>
      </p:pic>
      <p:pic>
        <p:nvPicPr>
          <p:cNvPr id="5" name="Содержимое 3" descr="DSC023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2348880"/>
            <a:ext cx="3528392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Материалы.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Ткань с мелким рисунком – 20 см;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Отделочная гладкокрашеная ткань для крыльев, клюва, оборки, гребешка.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отделки: тесьма-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вьюнчик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глаз пуговицы(бусины).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Нитки в цвет ткани.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0227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132856"/>
            <a:ext cx="4104456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Инструменты.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Игла;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Булавки;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Ножницы;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Линейка;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Карандаш (мел)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0228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916832"/>
            <a:ext cx="3816424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Шаблоны для прихватки.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DSC023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4320480" cy="446449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495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Туловище – 2 детали;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Донышко – 1 деталь;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Крыло – 2 детали;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Клюв – 1деталь;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5.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Оборка – длина полосы70 см,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ширина 4 см.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244334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87825" y="3244334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7665" y="2060848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783937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1921" y="4721660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Раскрой деталей прихватки.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SC022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628800"/>
            <a:ext cx="3528392" cy="4464496"/>
          </a:xfrm>
        </p:spPr>
      </p:pic>
      <p:pic>
        <p:nvPicPr>
          <p:cNvPr id="6" name="Содержимое 5" descr="DSC022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1628800"/>
            <a:ext cx="3960440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1. Наметать  крыло на деталь туловища.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SC022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2592288" cy="2592288"/>
          </a:xfrm>
        </p:spPr>
      </p:pic>
      <p:pic>
        <p:nvPicPr>
          <p:cNvPr id="6" name="Содержимое 5" descr="DSC022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987824" y="2996952"/>
            <a:ext cx="2520280" cy="2376264"/>
          </a:xfrm>
        </p:spPr>
      </p:pic>
      <p:pic>
        <p:nvPicPr>
          <p:cNvPr id="7" name="Содержимое 4" descr="DSC022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221088"/>
            <a:ext cx="2808312" cy="24306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59832" y="1772816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Настрочить тесьму по краю детали крыла.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933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2. Наклеить деталь глаза из клеевого материала (кружок).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Пришить в центре  пуговицу.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Содержимое 4" descr="DSC022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3384376" cy="3384376"/>
          </a:xfrm>
        </p:spPr>
      </p:pic>
      <p:pic>
        <p:nvPicPr>
          <p:cNvPr id="6" name="Содержимое 5" descr="DSC0228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72816"/>
            <a:ext cx="3240360" cy="2376264"/>
          </a:xfrm>
        </p:spPr>
      </p:pic>
      <p:sp>
        <p:nvSpPr>
          <p:cNvPr id="7" name="Прямоугольник 6"/>
          <p:cNvSpPr/>
          <p:nvPr/>
        </p:nvSpPr>
        <p:spPr>
          <a:xfrm>
            <a:off x="3779912" y="4149080"/>
            <a:ext cx="5112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3. Сложить деталь клюва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( квадрат по диагонали).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Приметать к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срезу одной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детали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туловища острым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кончиком к глазу.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87347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4. Детали туловища сложить лицевыми сторонами, сколоть булавками.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Сметать верхние   срезы  деталей по меткам.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Стачать срезы деталей.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/>
          </a:p>
        </p:txBody>
      </p:sp>
      <p:pic>
        <p:nvPicPr>
          <p:cNvPr id="5" name="Содержимое 4" descr="DSC022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924944"/>
            <a:ext cx="3024336" cy="3024336"/>
          </a:xfrm>
        </p:spPr>
      </p:pic>
      <p:pic>
        <p:nvPicPr>
          <p:cNvPr id="6" name="Содержимое 5" descr="DSC022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924944"/>
            <a:ext cx="2952328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237</TotalTime>
  <Words>296</Words>
  <Application>Microsoft Office PowerPoint</Application>
  <PresentationFormat>Экран (4:3)</PresentationFormat>
  <Paragraphs>57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Мастер  класс. Изготовление прихватки.</vt:lpstr>
      <vt:lpstr>Образец изделия.</vt:lpstr>
      <vt:lpstr>Материалы.</vt:lpstr>
      <vt:lpstr>Инструменты.</vt:lpstr>
      <vt:lpstr>Шаблоны для прихватки.</vt:lpstr>
      <vt:lpstr>Раскрой деталей прихватки.</vt:lpstr>
      <vt:lpstr>1. Наметать  крыло на деталь туловища.   </vt:lpstr>
      <vt:lpstr>2. Наклеить деталь глаза из клеевого материала (кружок). Пришить в центре  пуговицу. </vt:lpstr>
      <vt:lpstr>4. Детали туловища сложить лицевыми сторонами, сколоть булавками. Сметать верхние   срезы  деталей по меткам. Стачать срезы деталей. </vt:lpstr>
      <vt:lpstr>5. Деталь донышка наложить на синтепон, приколоть булавками и наметать. Настрочить деталь донышка на синтепон, ширина шва от среза 5мм.     Вырезать деталь донышка по контуру . </vt:lpstr>
      <vt:lpstr>6. Обработать отлетной срез оборки (строчкой зигзаг, швом вподгибку) По срезу притачивания:     Заложить мелкие складочки и закрепить машинной строчкой. </vt:lpstr>
      <vt:lpstr>7. Оборку приметать к донышку, притачать ширина шва 5-7мм. .</vt:lpstr>
      <vt:lpstr>8. Наложить донышко лицевой стороной на деталь туловища, уравнять срезы, сколоть. Сметать срезы  рядом со строчкой притачивания оборки.      </vt:lpstr>
      <vt:lpstr>9. Притачать донышко к туловищу, ширина шва 7 мм.  Оставить отверстие 10 см .                                      </vt:lpstr>
      <vt:lpstr> Для объёма головку курочки набить синтепоном.</vt:lpstr>
      <vt:lpstr>11. Зашить отверстие потайными стежками.                                                                                         Приутюжить шов.                                            Отутюжить изделие.</vt:lpstr>
      <vt:lpstr>12. Ткань для гребешка заложить складочками, закрепить строчкой. Пришить гребешок по линии шва к головке.</vt:lpstr>
      <vt:lpstr>13. Для украшения можно настрочить  по нижнему краю тесьму - вьюнчик.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 класс. Изготовление прихватки.</dc:title>
  <dc:creator>User</dc:creator>
  <cp:lastModifiedBy>User</cp:lastModifiedBy>
  <cp:revision>22</cp:revision>
  <dcterms:created xsi:type="dcterms:W3CDTF">2014-02-01T10:08:03Z</dcterms:created>
  <dcterms:modified xsi:type="dcterms:W3CDTF">2014-05-08T07:21:16Z</dcterms:modified>
</cp:coreProperties>
</file>