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86;&#1074;&#1072;&#1103;%20&#1087;&#1072;&#1087;&#1082;&#1072;\&#1044;\&#1044;&#1086;&#1082;&#1091;&#1084;&#1077;&#1085;&#1090;&#1099;%20&#1053;&#1072;&#1090;&#1072;&#1096;&#1072;\&#1059;&#1088;&#1086;&#1082;&#1080;\&#1051;&#1080;&#1090;&#1077;&#1088;&#1072;&#1090;&#1091;&#1088;&#1072;%207%20&#1082;&#1083;&#1072;&#1089;&#1089;\&#1047;&#1085;&#1072;&#1082;&#1086;&#1084;&#1089;&#1090;&#1074;&#1086;%20&#1089;%20&#1103;&#1087;&#1086;&#1085;&#1089;&#1082;&#1086;&#1081;%20&#1087;&#1086;&#1101;&#1079;&#1080;&#1077;&#1081;\&#1055;&#1088;&#1077;&#1079;&#1077;&#1085;&#1090;&#1072;&#1094;&#1080;&#1103;\&#1057;&#1072;&#1082;&#1091;&#1088;&#107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Д\Документы Наташа\Уроки\Литература 7 класс\Знакомство с японской поэзией\thumb[4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714620"/>
            <a:ext cx="8215370" cy="1828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ЗНАКОМСТВО </a:t>
            </a:r>
            <a:b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С  ЯПОНСКОЙ ПОЭЗИЕЙ</a:t>
            </a:r>
            <a:endParaRPr lang="ru-RU" sz="6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85728"/>
            <a:ext cx="7572396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Саку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Д\Документы Наташа\Уроки\Литература 7 класс\Знакомство с японской поэзией\iCAQQZA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3"/>
          </a:xfrm>
          <a:prstGeom prst="rect">
            <a:avLst/>
          </a:prstGeom>
          <a:noFill/>
        </p:spPr>
      </p:pic>
      <p:pic>
        <p:nvPicPr>
          <p:cNvPr id="2051" name="Picture 3" descr="D:\Новая папка\Д\Документы Наташа\Уроки\Литература 7 класс\Знакомство с японской поэзией\Мацуо Басё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24" cy="45720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78632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FF00"/>
                </a:solidFill>
              </a:rPr>
              <a:t>Мацуо</a:t>
            </a:r>
            <a:r>
              <a:rPr lang="ru-RU" sz="4000" b="1" i="1" dirty="0" smtClean="0">
                <a:solidFill>
                  <a:srgbClr val="FFFF00"/>
                </a:solidFill>
              </a:rPr>
              <a:t> Басё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428736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"Осень уже пришла!"-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Шепнул мне на ухо ветер,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Подкравшись к подушке моей.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Новая папка\Д\Документы Наташа\Уроки\Литература 7 класс\Знакомство с японской поэзией\Фудзия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9737" y="0"/>
            <a:ext cx="92137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714356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ЯПОНИЯ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СТРАНА  ВОСХОДЯЩЕГО  СОЛНЦА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Новая папка\Д\Документы Наташа\Уроки\Литература 7 класс\Знакомство с японской поэзией\Цун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14338"/>
            <a:ext cx="10045418" cy="74283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D:\Новая папка\Д\Документы Наташа\Уроки\Литература 7 класс\Знакомство с японской поэзией\Извкржение вулк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14338"/>
            <a:ext cx="9955092" cy="76438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5572140"/>
            <a:ext cx="3935656" cy="78581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терпение</a:t>
            </a:r>
            <a:endParaRPr kumimoji="0" lang="ru-RU" sz="4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642918"/>
            <a:ext cx="3935656" cy="78581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КРАСОТА</a:t>
            </a:r>
            <a:endParaRPr kumimoji="0" lang="ru-RU" sz="4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ая папка\Д\Документы Наташа\Уроки\Литература 7 класс\Знакомство с японской поэзией\Иероглиф Крас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766720" cy="433771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D:\Новая папка\Д\Документы Наташа\Уроки\Литература 7 класс\Знакомство с японской поэзией\Терп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7280" y="1357298"/>
            <a:ext cx="4366720" cy="40719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Новая папка\Д\Документы Наташа\Уроки\Литература 7 класс\Знакомство с японской поэзией\Бонс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642918"/>
            <a:ext cx="5999187" cy="54292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3" name="Picture 5" descr="D:\Новая папка\Д\Документы Наташа\Уроки\Литература 7 класс\Знакомство с японской поэзией\Чайный домик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3417189"/>
            <a:ext cx="4071966" cy="344081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4" name="Picture 6" descr="D:\Новая папка\Д\Документы Наташа\Уроки\Литература 7 класс\Знакомство с японской поэзией\Чайный домик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3786214" cy="34974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\Д\Документы Наташа\Уроки\Литература 7 класс\Знакомство с японской поэзией\Одежд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4119568" cy="5972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D:\Новая папка\Д\Документы Наташа\Уроки\Литература 7 класс\Знакомство с японской поэзией\Одежда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3143272" cy="6000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Новая папка\Д\Документы Наташа\Уроки\Литература 7 класс\Знакомство с японской поэзией\fox-chin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762500" cy="5238750"/>
          </a:xfrm>
          <a:prstGeom prst="rect">
            <a:avLst/>
          </a:prstGeom>
          <a:noFill/>
        </p:spPr>
      </p:pic>
      <p:pic>
        <p:nvPicPr>
          <p:cNvPr id="4100" name="Picture 4" descr="D:\Новая папка\Д\Документы Наташа\Уроки\Литература 7 класс\Знакомство с японской поэзией\Стрекоза Том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7794" y="2857496"/>
            <a:ext cx="4796206" cy="367376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D:\Новая папка\Д\Документы Наташа\Уроки\Литература 7 класс\Знакомство с японской поэзией\Журавль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572000" cy="305693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овая папка\Д\Документы Наташа\Уроки\Литература 7 класс\Знакомство с японской поэзией\Плакучая ива Яна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Д\Документы Наташа\Уроки\Литература 7 класс\Знакомство с японской поэзией\dca69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072" cy="6858000"/>
          </a:xfrm>
          <a:prstGeom prst="rect">
            <a:avLst/>
          </a:prstGeom>
          <a:noFill/>
        </p:spPr>
      </p:pic>
      <p:pic>
        <p:nvPicPr>
          <p:cNvPr id="1027" name="Picture 3" descr="D:\Новая папка\Д\Документы Наташа\Уроки\Литература 7 класс\Знакомство с японской поэзией\Какиномото Хитома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905146" cy="35719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42860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FF00"/>
                </a:solidFill>
              </a:rPr>
              <a:t>Какиномото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Хитомаро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D:\Новая папка\Д\Документы Наташа\Уроки\Литература 7 класс\Знакомство с японской поэзией\Отомо Таби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84748"/>
            <a:ext cx="2714644" cy="38732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592933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FF00"/>
                </a:solidFill>
              </a:rPr>
              <a:t>Отомо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Табито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876"/>
            <a:ext cx="5715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У прохожих в толпе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рукава кимоно розовеют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лепестками цветов-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будто залиты вешнею краской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распустившихся в городе вишен.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487</TotalTime>
  <Words>36</Words>
  <PresentationFormat>Экран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Яркая</vt:lpstr>
      <vt:lpstr>Апекс</vt:lpstr>
      <vt:lpstr>ЗНАКОМСТВО  С  ЯПОНСКОЙ ПОЭЗИЕЙ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 ЯПОНСКОЙ ПОЭЗИЕЙ</dc:title>
  <dc:creator>user</dc:creator>
  <cp:lastModifiedBy>user</cp:lastModifiedBy>
  <cp:revision>39</cp:revision>
  <dcterms:created xsi:type="dcterms:W3CDTF">2014-01-07T15:27:09Z</dcterms:created>
  <dcterms:modified xsi:type="dcterms:W3CDTF">2014-01-12T15:05:32Z</dcterms:modified>
</cp:coreProperties>
</file>