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8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8D83D-6DF7-4934-8562-33D3FFCB183E}" type="datetimeFigureOut">
              <a:rPr lang="ru-RU" smtClean="0"/>
              <a:t>27.08.2014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50034-9F80-4932-A118-D85865DCF9A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8D83D-6DF7-4934-8562-33D3FFCB183E}" type="datetimeFigureOut">
              <a:rPr lang="ru-RU" smtClean="0"/>
              <a:t>27.08.2014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50034-9F80-4932-A118-D85865DCF9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8D83D-6DF7-4934-8562-33D3FFCB183E}" type="datetimeFigureOut">
              <a:rPr lang="ru-RU" smtClean="0"/>
              <a:t>27.08.2014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50034-9F80-4932-A118-D85865DCF9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8D83D-6DF7-4934-8562-33D3FFCB183E}" type="datetimeFigureOut">
              <a:rPr lang="ru-RU" smtClean="0"/>
              <a:t>27.08.2014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50034-9F80-4932-A118-D85865DCF9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8D83D-6DF7-4934-8562-33D3FFCB183E}" type="datetimeFigureOut">
              <a:rPr lang="ru-RU" smtClean="0"/>
              <a:t>27.08.2014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0950034-9F80-4932-A118-D85865DCF9A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8D83D-6DF7-4934-8562-33D3FFCB183E}" type="datetimeFigureOut">
              <a:rPr lang="ru-RU" smtClean="0"/>
              <a:t>27.08.2014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50034-9F80-4932-A118-D85865DCF9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8D83D-6DF7-4934-8562-33D3FFCB183E}" type="datetimeFigureOut">
              <a:rPr lang="ru-RU" smtClean="0"/>
              <a:t>27.08.2014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50034-9F80-4932-A118-D85865DCF9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8D83D-6DF7-4934-8562-33D3FFCB183E}" type="datetimeFigureOut">
              <a:rPr lang="ru-RU" smtClean="0"/>
              <a:t>27.08.2014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50034-9F80-4932-A118-D85865DCF9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8D83D-6DF7-4934-8562-33D3FFCB183E}" type="datetimeFigureOut">
              <a:rPr lang="ru-RU" smtClean="0"/>
              <a:t>27.08.2014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50034-9F80-4932-A118-D85865DCF9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8D83D-6DF7-4934-8562-33D3FFCB183E}" type="datetimeFigureOut">
              <a:rPr lang="ru-RU" smtClean="0"/>
              <a:t>27.08.2014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50034-9F80-4932-A118-D85865DCF9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8D83D-6DF7-4934-8562-33D3FFCB183E}" type="datetimeFigureOut">
              <a:rPr lang="ru-RU" smtClean="0"/>
              <a:t>27.08.2014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50034-9F80-4932-A118-D85865DCF9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FD8D83D-6DF7-4934-8562-33D3FFCB183E}" type="datetimeFigureOut">
              <a:rPr lang="ru-RU" smtClean="0"/>
              <a:t>27.08.2014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0950034-9F80-4932-A118-D85865DCF9A3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Курск и куряне в годы первой мировой войны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772816"/>
            <a:ext cx="6255964" cy="45794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7798" y="1600200"/>
            <a:ext cx="3508403" cy="4708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Крестные ходы с иконою Знамения Пресвятой Богородицы Курской в годы войны (1914-1916 гг.) 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330824" cy="5645224"/>
          </a:xfrm>
        </p:spPr>
        <p:txBody>
          <a:bodyPr>
            <a:normAutofit fontScale="47500" lnSpcReduction="20000"/>
          </a:bodyPr>
          <a:lstStyle/>
          <a:p>
            <a:r>
              <a:rPr lang="ru-RU" dirty="0" smtClean="0"/>
              <a:t>Крестный ход проходил с 3 апреля по 8 мая 1915 года по следующим селам Курского уезда: Нижнее - </a:t>
            </a:r>
            <a:r>
              <a:rPr lang="ru-RU" dirty="0" err="1" smtClean="0"/>
              <a:t>Гуторово</a:t>
            </a:r>
            <a:r>
              <a:rPr lang="ru-RU" dirty="0" smtClean="0"/>
              <a:t> - </a:t>
            </a:r>
            <a:r>
              <a:rPr lang="ru-RU" dirty="0" err="1" smtClean="0"/>
              <a:t>Рышково</a:t>
            </a:r>
            <a:r>
              <a:rPr lang="ru-RU" dirty="0" smtClean="0"/>
              <a:t>, Лебяжье, </a:t>
            </a:r>
            <a:r>
              <a:rPr lang="ru-RU" dirty="0" err="1" smtClean="0"/>
              <a:t>Конарево</a:t>
            </a:r>
            <a:r>
              <a:rPr lang="ru-RU" dirty="0" smtClean="0"/>
              <a:t>, Нижнее Шумаково, </a:t>
            </a:r>
            <a:r>
              <a:rPr lang="ru-RU" dirty="0" err="1" smtClean="0"/>
              <a:t>Любицкое</a:t>
            </a:r>
            <a:r>
              <a:rPr lang="ru-RU" dirty="0" smtClean="0"/>
              <a:t>, Лубянка, Воробьевка, </a:t>
            </a:r>
            <a:r>
              <a:rPr lang="ru-RU" dirty="0" err="1" smtClean="0"/>
              <a:t>Малышево</a:t>
            </a:r>
            <a:r>
              <a:rPr lang="ru-RU" dirty="0" smtClean="0"/>
              <a:t>, </a:t>
            </a:r>
            <a:r>
              <a:rPr lang="ru-RU" dirty="0" err="1" smtClean="0"/>
              <a:t>Дубовец</a:t>
            </a:r>
            <a:r>
              <a:rPr lang="ru-RU" dirty="0" smtClean="0"/>
              <a:t> - Полное Рождественское, Ново-Черемошное;</a:t>
            </a:r>
          </a:p>
          <a:p>
            <a:r>
              <a:rPr lang="ru-RU" b="1" dirty="0" err="1" smtClean="0"/>
              <a:t>Обоянский</a:t>
            </a:r>
            <a:r>
              <a:rPr lang="ru-RU" b="1" dirty="0" smtClean="0"/>
              <a:t> уезд: Медвенка. </a:t>
            </a:r>
            <a:r>
              <a:rPr lang="ru-RU" b="1" dirty="0" err="1" smtClean="0"/>
              <a:t>Драчевка</a:t>
            </a:r>
            <a:r>
              <a:rPr lang="ru-RU" b="1" dirty="0" smtClean="0"/>
              <a:t>, Вышний </a:t>
            </a:r>
            <a:r>
              <a:rPr lang="ru-RU" b="1" dirty="0" err="1" smtClean="0"/>
              <a:t>Реутец</a:t>
            </a:r>
            <a:r>
              <a:rPr lang="ru-RU" b="1" dirty="0" smtClean="0"/>
              <a:t>; Курский уезд: Высокое, Спасское, </a:t>
            </a:r>
            <a:r>
              <a:rPr lang="ru-RU" b="1" dirty="0" err="1" smtClean="0"/>
              <a:t>Гостемля</a:t>
            </a:r>
            <a:r>
              <a:rPr lang="ru-RU" b="1" dirty="0" smtClean="0"/>
              <a:t>;</a:t>
            </a:r>
            <a:r>
              <a:rPr lang="ru-RU" dirty="0" smtClean="0"/>
              <a:t> </a:t>
            </a:r>
            <a:r>
              <a:rPr lang="ru-RU" dirty="0" err="1" smtClean="0"/>
              <a:t>Суджанский</a:t>
            </a:r>
            <a:r>
              <a:rPr lang="ru-RU" dirty="0" smtClean="0"/>
              <a:t> уезд: </a:t>
            </a:r>
            <a:r>
              <a:rPr lang="ru-RU" dirty="0" err="1" smtClean="0"/>
              <a:t>Сула</a:t>
            </a:r>
            <a:r>
              <a:rPr lang="ru-RU" dirty="0" smtClean="0"/>
              <a:t>. </a:t>
            </a:r>
            <a:r>
              <a:rPr lang="ru-RU" dirty="0" err="1" smtClean="0"/>
              <a:t>Обоянский</a:t>
            </a:r>
            <a:r>
              <a:rPr lang="ru-RU" dirty="0" smtClean="0"/>
              <a:t> уезд: Липовец, </a:t>
            </a:r>
            <a:r>
              <a:rPr lang="ru-RU" dirty="0" err="1" smtClean="0"/>
              <a:t>Башкатово</a:t>
            </a:r>
            <a:r>
              <a:rPr lang="ru-RU" dirty="0" smtClean="0"/>
              <a:t>, </a:t>
            </a:r>
            <a:r>
              <a:rPr lang="ru-RU" dirty="0" err="1" smtClean="0"/>
              <a:t>Косиново</a:t>
            </a:r>
            <a:r>
              <a:rPr lang="ru-RU" dirty="0" smtClean="0"/>
              <a:t>. </a:t>
            </a:r>
            <a:r>
              <a:rPr lang="ru-RU" dirty="0" err="1" smtClean="0"/>
              <a:t>Долженково</a:t>
            </a:r>
            <a:r>
              <a:rPr lang="ru-RU" dirty="0" smtClean="0"/>
              <a:t>, </a:t>
            </a:r>
            <a:r>
              <a:rPr lang="ru-RU" dirty="0" err="1" smtClean="0"/>
              <a:t>Рыбинские</a:t>
            </a:r>
            <a:r>
              <a:rPr lang="ru-RU" dirty="0" smtClean="0"/>
              <a:t> Буды, </a:t>
            </a:r>
            <a:r>
              <a:rPr lang="ru-RU" dirty="0" err="1" smtClean="0"/>
              <a:t>Бушмино</a:t>
            </a:r>
            <a:r>
              <a:rPr lang="ru-RU" dirty="0" smtClean="0"/>
              <a:t> Пены, </a:t>
            </a:r>
            <a:r>
              <a:rPr lang="ru-RU" dirty="0" err="1" smtClean="0"/>
              <a:t>Самарино</a:t>
            </a:r>
            <a:r>
              <a:rPr lang="ru-RU" dirty="0" smtClean="0"/>
              <a:t>, Белая, </a:t>
            </a:r>
            <a:r>
              <a:rPr lang="ru-RU" dirty="0" err="1" smtClean="0"/>
              <a:t>Череново</a:t>
            </a:r>
            <a:r>
              <a:rPr lang="ru-RU" dirty="0" smtClean="0"/>
              <a:t>, Каменка, Павловка, </a:t>
            </a:r>
            <a:r>
              <a:rPr lang="ru-RU" dirty="0" err="1" smtClean="0"/>
              <a:t>Услонка</a:t>
            </a:r>
            <a:r>
              <a:rPr lang="ru-RU" dirty="0" smtClean="0"/>
              <a:t>, </a:t>
            </a:r>
            <a:r>
              <a:rPr lang="ru-RU" dirty="0" err="1" smtClean="0"/>
              <a:t>Трубеш</a:t>
            </a:r>
            <a:r>
              <a:rPr lang="ru-RU" dirty="0" smtClean="0"/>
              <a:t>, Мокрое </a:t>
            </a:r>
            <a:r>
              <a:rPr lang="ru-RU" dirty="0" err="1" smtClean="0"/>
              <a:t>Солотино</a:t>
            </a:r>
            <a:r>
              <a:rPr lang="ru-RU" dirty="0" smtClean="0"/>
              <a:t>, г. </a:t>
            </a:r>
            <a:r>
              <a:rPr lang="ru-RU" dirty="0" err="1" smtClean="0"/>
              <a:t>Обоянь</a:t>
            </a:r>
            <a:r>
              <a:rPr lang="ru-RU" dirty="0" smtClean="0"/>
              <a:t>, Курск. 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26 июля 1914 года во главе с епископом Рыльским Феофаном был совершен торжественный крестный ход за Херсонскими воротами, в место расположения Военного лагеря, чтоб отслужить напутственный молебен перед чудотворным образом Знамения Божией матери для войск Курского гарнизона, отправившихся на места боевых действий.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11 часов дня крестный ход из Знаменского монастыря прибыл на выгонное поле к лагерям. Епископ обратился к воинам со словом, а затем начал молебен. Население Курска поднесло воинам иконы - складни.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Епископ Феофан осенил войска и народ чудотворной иконой Знамения Божией Матери.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700808"/>
            <a:ext cx="3851473" cy="44736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Как только началась Первая мировая война, в Курске было организовано 33 госпиталя и лазарета. Губернское дворянство выделило свой пансион в роскошном здании (бывшем Доме офицеров) на 75 коек, Курско-Белгородская епархия - только что отстроенное женское училище на 630 коек и общежитие духовной семинарии, Купеческое собрание - помещение своего клуба на 420 коек.</a:t>
            </a:r>
          </a:p>
          <a:p>
            <a:endParaRPr lang="ru-RU" dirty="0"/>
          </a:p>
        </p:txBody>
      </p:sp>
      <p:pic>
        <p:nvPicPr>
          <p:cNvPr id="5" name="Содержимое 4" descr="http://gazetakursk.ru/images/stories/2013/19/1111.pn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44824"/>
            <a:ext cx="3672408" cy="3168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smtClean="0"/>
              <a:t>Губернское земство полностью отдало под госпиталь обширное здание на Московской улице (ныне здесь располагается городской департамент архитектуры) и  перешло в общежитие учительской семинарии на улице Мирной. Строящийся Народный дом (теперь областная филармония) сразу же стали приспосабливать под лазарет на 420 мест.</a:t>
            </a:r>
          </a:p>
          <a:p>
            <a:r>
              <a:rPr lang="ru-RU" dirty="0" smtClean="0"/>
              <a:t>Свои лазареты устроили местное кредитное товарищество, отделение общества сохранения народного здравия, акцизное управление, ряд владельцев частных домов, мужская классическая гимназия и женская Мариинская, казенный винный склад.</a:t>
            </a:r>
          </a:p>
          <a:p>
            <a:r>
              <a:rPr lang="ru-RU" dirty="0" smtClean="0"/>
              <a:t>С 22 августа 1914 года по 1 января 1915 года через Курский распределительный пункт прошло 37605 раненых и больных. Особую нагрузку нес госпиталь в Народном доме, организованный 16 октября 1914 года. За короткий срок здесь лечились 26796 человек, а в городской больнице, где также был устроен госпиталь, - 4894 русских воинов.</a:t>
            </a:r>
          </a:p>
          <a:p>
            <a:endParaRPr lang="ru-RU" dirty="0"/>
          </a:p>
        </p:txBody>
      </p:sp>
      <p:pic>
        <p:nvPicPr>
          <p:cNvPr id="5" name="Содержимое 4" descr="http://gazetakursk.ru/images/stories/2013/19/11111111.pn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2348880"/>
            <a:ext cx="4104456" cy="295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Первая мировая война (1914-1918 гг.)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война между двумя коалициями, Антантой и Тройственным союзом, за преобладание в Европе и мире. Поводом к Первой мировой войне послужило убийство в Сараево 28 июня 1914 года сербским террористом Гаврило Принципом наследника австрийского и венгерского престолов </a:t>
            </a:r>
            <a:r>
              <a:rPr lang="ru-RU" b="1" dirty="0" smtClean="0"/>
              <a:t>эрцгерцога Фердинанда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772759"/>
            <a:ext cx="4038600" cy="21808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2617" t="15293"/>
          <a:stretch>
            <a:fillRect/>
          </a:stretch>
        </p:blipFill>
        <p:spPr bwMode="auto">
          <a:xfrm>
            <a:off x="1403648" y="1596298"/>
            <a:ext cx="6422049" cy="46690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68156" y="1600200"/>
            <a:ext cx="6007687" cy="4708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0183" y="1600200"/>
            <a:ext cx="6623633" cy="4708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2311400"/>
            <a:ext cx="6191250" cy="3286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22</TotalTime>
  <Words>260</Words>
  <Application>Microsoft Office PowerPoint</Application>
  <PresentationFormat>Экран (4:3)</PresentationFormat>
  <Paragraphs>10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Апекс</vt:lpstr>
      <vt:lpstr>Курск и куряне в годы первой мировой войны</vt:lpstr>
      <vt:lpstr>Крестные ходы с иконою Знамения Пресвятой Богородицы Курской в годы войны (1914-1916 гг.) </vt:lpstr>
      <vt:lpstr>Слайд 3</vt:lpstr>
      <vt:lpstr>Слайд 4</vt:lpstr>
      <vt:lpstr>Первая мировая война (1914-1918 гг.) 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Курск и куряне в годы первой мировой войны</dc:title>
  <dc:creator>Паша</dc:creator>
  <cp:lastModifiedBy>Паша</cp:lastModifiedBy>
  <cp:revision>3</cp:revision>
  <dcterms:created xsi:type="dcterms:W3CDTF">2014-08-27T19:37:02Z</dcterms:created>
  <dcterms:modified xsi:type="dcterms:W3CDTF">2014-08-27T19:59:40Z</dcterms:modified>
</cp:coreProperties>
</file>