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2" r:id="rId4"/>
    <p:sldId id="267" r:id="rId5"/>
    <p:sldId id="277" r:id="rId6"/>
    <p:sldId id="263" r:id="rId7"/>
    <p:sldId id="274" r:id="rId8"/>
    <p:sldId id="260" r:id="rId9"/>
    <p:sldId id="273" r:id="rId10"/>
    <p:sldId id="261" r:id="rId11"/>
    <p:sldId id="26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7344816" cy="36576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r"/>
            <a:r>
              <a:rPr lang="ru-RU" dirty="0" smtClean="0"/>
              <a:t>Подготовила: учитель начальных классов</a:t>
            </a:r>
          </a:p>
          <a:p>
            <a:pPr algn="r"/>
            <a:r>
              <a:rPr lang="ru-RU" dirty="0" smtClean="0"/>
              <a:t>Миргородская Г.С</a:t>
            </a:r>
            <a:r>
              <a:rPr lang="ru-RU" dirty="0" smtClean="0"/>
              <a:t>.</a:t>
            </a:r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r>
              <a:rPr lang="ru-RU" dirty="0" err="1" smtClean="0"/>
              <a:t>г</a:t>
            </a:r>
            <a:r>
              <a:rPr lang="ru-RU" dirty="0" err="1" smtClean="0"/>
              <a:t>.Нягань</a:t>
            </a:r>
            <a:r>
              <a:rPr lang="ru-RU" dirty="0" smtClean="0"/>
              <a:t>, 2014г.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математики по теме:</a:t>
            </a:r>
            <a:br>
              <a:rPr lang="ru-RU" dirty="0" smtClean="0"/>
            </a:br>
            <a:r>
              <a:rPr lang="ru-RU" dirty="0" smtClean="0"/>
              <a:t>«Табличное умножение </a:t>
            </a:r>
            <a:r>
              <a:rPr lang="en-US" dirty="0" smtClean="0"/>
              <a:t> </a:t>
            </a:r>
            <a:r>
              <a:rPr lang="ru-RU" dirty="0" smtClean="0"/>
              <a:t>и деление на </a:t>
            </a:r>
            <a:r>
              <a:rPr lang="en-US" dirty="0" smtClean="0"/>
              <a:t>8</a:t>
            </a:r>
            <a:r>
              <a:rPr lang="ru-RU" dirty="0" smtClean="0"/>
              <a:t>. Действия с числами в пределах 100.»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Молотки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samsebeemu.ru/wp-content/uploads/2011/04/2001-0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560000">
            <a:off x="5372680" y="2273356"/>
            <a:ext cx="302433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1.bp.blogspot.com/-1KME2oJuSZw/T_Hk8UfglMI/AAAAAAAACOE/0E8ku3SL2yU/s320/molotkirkakuvald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44824"/>
            <a:ext cx="417646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Виды линий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764704"/>
            <a:ext cx="7772400" cy="5255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ru-RU" sz="9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19672" y="2276872"/>
            <a:ext cx="2520280" cy="194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Скругленная соединительная линия 7"/>
          <p:cNvCxnSpPr/>
          <p:nvPr/>
        </p:nvCxnSpPr>
        <p:spPr>
          <a:xfrm>
            <a:off x="2987824" y="1340768"/>
            <a:ext cx="3672408" cy="1008112"/>
          </a:xfrm>
          <a:prstGeom prst="curvedConnector3">
            <a:avLst>
              <a:gd name="adj1" fmla="val 601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 flipV="1">
            <a:off x="5148064" y="2924944"/>
            <a:ext cx="2520280" cy="151216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олилиния 28"/>
          <p:cNvSpPr/>
          <p:nvPr/>
        </p:nvSpPr>
        <p:spPr>
          <a:xfrm>
            <a:off x="2077375" y="4696287"/>
            <a:ext cx="1198482" cy="1108977"/>
          </a:xfrm>
          <a:custGeom>
            <a:avLst/>
            <a:gdLst>
              <a:gd name="connsiteX0" fmla="*/ 0 w 35510"/>
              <a:gd name="connsiteY0" fmla="*/ 0 h 585927"/>
              <a:gd name="connsiteX1" fmla="*/ 35510 w 35510"/>
              <a:gd name="connsiteY1" fmla="*/ 585927 h 58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510" h="585927">
                <a:moveTo>
                  <a:pt x="0" y="0"/>
                </a:moveTo>
                <a:lnTo>
                  <a:pt x="35510" y="58592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>
            <a:stCxn id="29" idx="1"/>
          </p:cNvCxnSpPr>
          <p:nvPr/>
        </p:nvCxnSpPr>
        <p:spPr>
          <a:xfrm flipH="1" flipV="1">
            <a:off x="3275856" y="4293096"/>
            <a:ext cx="1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29" idx="0"/>
          </p:cNvCxnSpPr>
          <p:nvPr/>
        </p:nvCxnSpPr>
        <p:spPr>
          <a:xfrm flipH="1">
            <a:off x="2077375" y="4293096"/>
            <a:ext cx="1198481" cy="403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87624" y="1916832"/>
            <a:ext cx="20162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Домашнее задание: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1). Стр.128, №17 (1 столбик), №20.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2). Задача.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Задача №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sad6sotok.ru/wp-content/uploads/2012/03/tykva-v-teplice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2011" t="10039" r="23660" b="17178"/>
          <a:stretch>
            <a:fillRect/>
          </a:stretch>
        </p:blipFill>
        <p:spPr bwMode="auto">
          <a:xfrm>
            <a:off x="827584" y="1628800"/>
            <a:ext cx="275730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azetasadovod.ru/uploads/posts/2011-12/1323968732_dsc02547.jpg"/>
          <p:cNvPicPr/>
          <p:nvPr/>
        </p:nvPicPr>
        <p:blipFill>
          <a:blip r:embed="rId3" cstate="print"/>
          <a:srcRect t="12270" r="12020" b="11905"/>
          <a:stretch>
            <a:fillRect/>
          </a:stretch>
        </p:blipFill>
        <p:spPr bwMode="auto">
          <a:xfrm>
            <a:off x="5364088" y="2060848"/>
            <a:ext cx="2840135" cy="16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31640" y="4365104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2</a:t>
            </a:r>
            <a:r>
              <a:rPr lang="en-US" sz="4000" b="1" dirty="0" smtClean="0"/>
              <a:t>4</a:t>
            </a:r>
            <a:r>
              <a:rPr lang="ru-RU" sz="4000" b="1" dirty="0" smtClean="0"/>
              <a:t> кг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4371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?</a:t>
            </a:r>
            <a:r>
              <a:rPr lang="ru-RU" b="1" dirty="0" smtClean="0"/>
              <a:t> в </a:t>
            </a:r>
            <a:r>
              <a:rPr lang="en-US" b="1" dirty="0" smtClean="0"/>
              <a:t>8</a:t>
            </a:r>
            <a:r>
              <a:rPr lang="ru-RU" b="1" dirty="0" smtClean="0"/>
              <a:t> раз легче, чем тыква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573325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Какова масса тыквы и кабачка вместе - 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Тыква – 2</a:t>
            </a:r>
            <a:r>
              <a:rPr lang="en-US" sz="3600" b="1" dirty="0" smtClean="0">
                <a:solidFill>
                  <a:srgbClr val="0070C0"/>
                </a:solidFill>
              </a:rPr>
              <a:t>4</a:t>
            </a:r>
            <a:r>
              <a:rPr lang="ru-RU" sz="3600" b="1" dirty="0" smtClean="0">
                <a:solidFill>
                  <a:srgbClr val="0070C0"/>
                </a:solidFill>
              </a:rPr>
              <a:t> кг</a:t>
            </a:r>
          </a:p>
          <a:p>
            <a:pPr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Кабачок - ? в </a:t>
            </a:r>
            <a:r>
              <a:rPr lang="en-US" sz="3600" b="1" dirty="0" smtClean="0">
                <a:solidFill>
                  <a:srgbClr val="0070C0"/>
                </a:solidFill>
              </a:rPr>
              <a:t>8</a:t>
            </a:r>
            <a:r>
              <a:rPr lang="ru-RU" sz="3600" b="1" dirty="0" smtClean="0">
                <a:solidFill>
                  <a:srgbClr val="0070C0"/>
                </a:solidFill>
              </a:rPr>
              <a:t> раз легче, чем 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4" name="Дуга 3"/>
          <p:cNvSpPr/>
          <p:nvPr/>
        </p:nvSpPr>
        <p:spPr>
          <a:xfrm>
            <a:off x="7740352" y="1628800"/>
            <a:ext cx="432048" cy="2016224"/>
          </a:xfrm>
          <a:prstGeom prst="arc">
            <a:avLst>
              <a:gd name="adj1" fmla="val 16336830"/>
              <a:gd name="adj2" fmla="val 539489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100392" y="256490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? р.</a:t>
            </a:r>
            <a:endParaRPr lang="ru-RU" sz="24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452320" y="299695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7956376" y="1772816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4211960" y="1772816"/>
            <a:ext cx="37444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Решение.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1). 2</a:t>
            </a:r>
            <a:r>
              <a:rPr lang="en-US" sz="4000" b="1" dirty="0" smtClean="0"/>
              <a:t>4</a:t>
            </a:r>
            <a:r>
              <a:rPr lang="ru-RU" sz="4000" b="1" dirty="0" smtClean="0"/>
              <a:t> : </a:t>
            </a:r>
            <a:r>
              <a:rPr lang="en-US" sz="4000" b="1" dirty="0" smtClean="0"/>
              <a:t>8</a:t>
            </a:r>
            <a:r>
              <a:rPr lang="ru-RU" sz="4000" b="1" dirty="0" smtClean="0"/>
              <a:t> = </a:t>
            </a:r>
            <a:r>
              <a:rPr lang="en-US" sz="4000" b="1" dirty="0" smtClean="0"/>
              <a:t>3</a:t>
            </a:r>
            <a:r>
              <a:rPr lang="ru-RU" sz="4000" b="1" dirty="0" smtClean="0"/>
              <a:t> (кг) – весит кабачок</a:t>
            </a:r>
          </a:p>
          <a:p>
            <a:pPr>
              <a:buNone/>
            </a:pPr>
            <a:r>
              <a:rPr lang="ru-RU" sz="4000" b="1" dirty="0" smtClean="0"/>
              <a:t>2). 2</a:t>
            </a:r>
            <a:r>
              <a:rPr lang="en-US" sz="4000" b="1" dirty="0" smtClean="0"/>
              <a:t>4</a:t>
            </a:r>
            <a:r>
              <a:rPr lang="ru-RU" sz="4000" b="1" dirty="0" smtClean="0"/>
              <a:t> + 3 = 2</a:t>
            </a:r>
            <a:r>
              <a:rPr lang="en-US" sz="4000" b="1" dirty="0" smtClean="0"/>
              <a:t>7</a:t>
            </a:r>
            <a:r>
              <a:rPr lang="ru-RU" sz="4000" b="1" dirty="0" smtClean="0"/>
              <a:t> (кг) – весят кабачок и тыква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Ответ: 2</a:t>
            </a:r>
            <a:r>
              <a:rPr lang="en-US" sz="4000" b="1" dirty="0" smtClean="0"/>
              <a:t>7</a:t>
            </a:r>
            <a:r>
              <a:rPr lang="ru-RU" sz="4000" b="1" dirty="0" smtClean="0"/>
              <a:t> кг весят кабачок и тыква.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941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Задача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№ 2.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ttp://fish.krasu.ru/fauna/img/174b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556792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412776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http://fish.krasu.ru/fauna/img/174b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484784"/>
            <a:ext cx="1099592" cy="7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215579"/>
            <a:ext cx="80283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2420888"/>
            <a:ext cx="832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2492896"/>
            <a:ext cx="68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83768" y="24208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91880" y="24208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16016" y="23488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36096" y="2420888"/>
            <a:ext cx="61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88224" y="24208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68344" y="24208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8р.</a:t>
            </a:r>
            <a:endParaRPr lang="ru-RU" b="1" dirty="0"/>
          </a:p>
        </p:txBody>
      </p:sp>
      <p:pic>
        <p:nvPicPr>
          <p:cNvPr id="25" name="Рисунок 24" descr="http://videofilmonline.ru/wp-content/uploads/2010/10/%D0%94%D0%B8%D0%B0%D0%BB%D0%BE%D0%B3%D0%B8-%D0%BE-%D1%80%D1%8B%D0%B1%D0%B0%D0%BB%D0%BA%D0%B5-%D0%9A%D0%B0%D1%80%D0%B0%D1%81%D1%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068960"/>
            <a:ext cx="1571542" cy="11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videofilmonline.ru/wp-content/uploads/2010/10/%D0%94%D0%B8%D0%B0%D0%BB%D0%BE%D0%B3%D0%B8-%D0%BE-%D1%80%D1%8B%D0%B1%D0%B0%D0%BB%D0%BA%D0%B5-%D0%9A%D0%B0%D1%80%D0%B0%D1%81%D1%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1571542" cy="11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videofilmonline.ru/wp-content/uploads/2010/10/%D0%94%D0%B8%D0%B0%D0%BB%D0%BE%D0%B3%D0%B8-%D0%BE-%D1%80%D1%8B%D0%B1%D0%B0%D0%BB%D0%BA%D0%B5-%D0%9A%D0%B0%D1%80%D0%B0%D1%81%D1%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068960"/>
            <a:ext cx="1571542" cy="11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videofilmonline.ru/wp-content/uploads/2010/10/%D0%94%D0%B8%D0%B0%D0%BB%D0%BE%D0%B3%D0%B8-%D0%BE-%D1%80%D1%8B%D0%B1%D0%B0%D0%BB%D0%BA%D0%B5-%D0%9A%D0%B0%D1%80%D0%B0%D1%81%D1%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068960"/>
            <a:ext cx="1571542" cy="11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videofilmonline.ru/wp-content/uploads/2010/10/%D0%94%D0%B8%D0%B0%D0%BB%D0%BE%D0%B3%D0%B8-%D0%BE-%D1%80%D1%8B%D0%B1%D0%B0%D0%BB%D0%BA%D0%B5-%D0%9A%D0%B0%D1%80%D0%B0%D1%81%D1%8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3068960"/>
            <a:ext cx="1571542" cy="11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395536" y="47251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6р.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95736" y="46531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6р.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923928" y="472514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6р.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796136" y="46531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6р.</a:t>
            </a:r>
            <a:endParaRPr lang="ru-RU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7596336" y="47251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6р.</a:t>
            </a:r>
            <a:endParaRPr lang="ru-RU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115616" y="5301208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Сколько рублей получил рыбак - 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Проверка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Окуни  -8 шт. – по 8 р.</a:t>
            </a:r>
          </a:p>
          <a:p>
            <a:pPr>
              <a:buNone/>
            </a:pPr>
            <a:r>
              <a:rPr lang="ru-RU" sz="2800" b="1" dirty="0" smtClean="0"/>
              <a:t>Караси – 5 шт. – по 6 р.</a:t>
            </a:r>
            <a:endParaRPr lang="ru-RU" sz="2800" b="1" dirty="0"/>
          </a:p>
        </p:txBody>
      </p:sp>
      <p:sp>
        <p:nvSpPr>
          <p:cNvPr id="5" name="Дуга 4"/>
          <p:cNvSpPr/>
          <p:nvPr/>
        </p:nvSpPr>
        <p:spPr>
          <a:xfrm>
            <a:off x="3851920" y="1628800"/>
            <a:ext cx="1080120" cy="792088"/>
          </a:xfrm>
          <a:prstGeom prst="arc">
            <a:avLst>
              <a:gd name="adj1" fmla="val 16510011"/>
              <a:gd name="adj2" fmla="val 49849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4048" y="17728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 р.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292494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Решение.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350100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1). 8 </a:t>
            </a:r>
            <a:r>
              <a:rPr lang="ru-RU" sz="2400" b="1" dirty="0" err="1" smtClean="0"/>
              <a:t>х</a:t>
            </a:r>
            <a:r>
              <a:rPr lang="ru-RU" sz="2400" b="1" dirty="0" smtClean="0"/>
              <a:t> 8= 64 (р.) – стоят окуни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00506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2). 6 </a:t>
            </a:r>
            <a:r>
              <a:rPr lang="ru-RU" sz="2400" b="1" dirty="0" err="1" smtClean="0"/>
              <a:t>х</a:t>
            </a:r>
            <a:r>
              <a:rPr lang="ru-RU" sz="2400" b="1" dirty="0" smtClean="0"/>
              <a:t> 5 = 30 (р.) – стоят караси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65313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3). 64 + 30 = 94 (р.) - всего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5229200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94 р. получил рыбак.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Работа по учебнику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Стр. 128, № 17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</a:rPr>
              <a:t> (2, 3, 4 столбики)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Решите примеры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4 + 8 =    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( 65 – 59) =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6 + 27 =  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(74 – 65) =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4 – 12 =  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( 100 – 93) =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64 : 8 – 5 =                  93 – 56 : 8 =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Проверка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4 + 8 = 40  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( 65 – 59) = 48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6 + 27 = 75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(74 – 65) = 72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4 – 12 = 20               8 </a:t>
            </a:r>
            <a:r>
              <a:rPr lang="ru-RU" sz="3200" b="1" dirty="0" err="1" smtClean="0"/>
              <a:t>х</a:t>
            </a:r>
            <a:r>
              <a:rPr lang="ru-RU" sz="3200" b="1" dirty="0" smtClean="0"/>
              <a:t> ( 100 – 93) = 56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64 : 8 – 5 =  3                 93 – 56 : 8 = 86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232</TotalTime>
  <Words>370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Урок математики по теме: «Табличное умножение  и деление на 8. Действия с числами в пределах 100.»</vt:lpstr>
      <vt:lpstr>Задача № 1. </vt:lpstr>
      <vt:lpstr>Слайд 3</vt:lpstr>
      <vt:lpstr>Решение.</vt:lpstr>
      <vt:lpstr>Задача № 2.</vt:lpstr>
      <vt:lpstr>Проверка</vt:lpstr>
      <vt:lpstr>Работа по учебнику</vt:lpstr>
      <vt:lpstr>Решите примеры</vt:lpstr>
      <vt:lpstr>Проверка</vt:lpstr>
      <vt:lpstr>Молотки</vt:lpstr>
      <vt:lpstr>Виды линий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по теме: «Табличное умножение на 7. Действия с числами в пределах 100.»</dc:title>
  <cp:lastModifiedBy>Admin</cp:lastModifiedBy>
  <cp:revision>25</cp:revision>
  <dcterms:modified xsi:type="dcterms:W3CDTF">2014-04-11T08:00:37Z</dcterms:modified>
</cp:coreProperties>
</file>