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962"/>
    <a:srgbClr val="F3B563"/>
    <a:srgbClr val="F0A23B"/>
    <a:srgbClr val="F0A25C"/>
    <a:srgbClr val="F3B55C"/>
    <a:srgbClr val="F4B7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 varScale="1">
        <p:scale>
          <a:sx n="100" d="100"/>
          <a:sy n="100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9B66C6-A0BC-4DA4-9A79-4FA821367EFC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34BE0D-1F6B-4D0D-88B0-3687FBE78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429684" cy="2266952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dirty="0" smtClean="0">
                <a:solidFill>
                  <a:srgbClr val="C00000"/>
                </a:solidFill>
              </a:rPr>
              <a:t>«Умники и</a:t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>				Умницы!»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20" y="3357562"/>
            <a:ext cx="8429684" cy="314327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Игра по химии для девятиклассников</a:t>
            </a:r>
          </a:p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По теме «Неметаллы»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2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1442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02968" y="3041076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66671" y="4820037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3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1442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93120" y="3066833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87802" y="4788444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III </a:t>
            </a:r>
            <a:r>
              <a:rPr lang="ru-RU" sz="6000" dirty="0" smtClean="0"/>
              <a:t>  </a:t>
            </a:r>
            <a:r>
              <a:rPr lang="ru-RU" sz="6000" dirty="0" err="1" smtClean="0"/>
              <a:t>агон</a:t>
            </a:r>
            <a:endParaRPr lang="ru-RU" sz="6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1285860"/>
            <a:ext cx="7429552" cy="857256"/>
          </a:xfrm>
          <a:prstGeom prst="roundRect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отборочный тур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20" y="2643182"/>
            <a:ext cx="8643998" cy="1785950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Изобразите схему строения</a:t>
            </a:r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 электронную формулу атома азота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14348" y="4286256"/>
            <a:ext cx="7715304" cy="2357454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)  ) 		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2        2     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       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s  2s  2p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III </a:t>
            </a:r>
            <a:r>
              <a:rPr lang="ru-RU" sz="6000" dirty="0" smtClean="0"/>
              <a:t>  </a:t>
            </a:r>
            <a:r>
              <a:rPr lang="ru-RU" sz="6000" dirty="0" err="1" smtClean="0"/>
              <a:t>агон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46489" y="2088969"/>
            <a:ext cx="8645174" cy="3500462"/>
          </a:xfrm>
          <a:prstGeom prst="horizontalScroll">
            <a:avLst/>
          </a:prstGeom>
          <a:solidFill>
            <a:srgbClr val="F3B5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Буквами А, В, С обозначены три элемента, приведите один из возможных вариантов соответствия этих букв определенным элементам:</a:t>
            </a:r>
          </a:p>
          <a:p>
            <a:pPr algn="ctr"/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2</a:t>
            </a:r>
            <a:r>
              <a:rPr lang="ru-RU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АВО3 + С(ОА)2 = С(ВО)2 + </a:t>
            </a:r>
            <a:r>
              <a:rPr lang="ru-RU" sz="3200" u="sng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2А2О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16934" y="1410245"/>
            <a:ext cx="7429552" cy="857256"/>
          </a:xfrm>
          <a:prstGeom prst="roundRect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отборочный тур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99427" y="5565461"/>
            <a:ext cx="8706117" cy="1000132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2</a:t>
            </a:r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HNO3 + Ca(OH)2 = Ca(NO3)2 + </a:t>
            </a:r>
            <a:r>
              <a:rPr lang="en-US" sz="3200" u="sng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2H2O</a:t>
            </a:r>
            <a:endParaRPr lang="ru-RU" sz="32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1</a:t>
            </a:r>
            <a:r>
              <a:rPr lang="ru-RU" sz="6000" dirty="0" smtClean="0"/>
              <a:t>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1442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64331" y="309259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74923" y="4889265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2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78816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02761" y="3089363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62044" y="4865718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3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1442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57224" y="3071810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57290" y="478632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Финальный    </a:t>
            </a:r>
            <a:r>
              <a:rPr lang="ru-RU" sz="6000" dirty="0" err="1" smtClean="0"/>
              <a:t>агон</a:t>
            </a:r>
            <a:endParaRPr lang="ru-RU" sz="6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1500174"/>
            <a:ext cx="7429552" cy="857256"/>
          </a:xfrm>
          <a:prstGeom prst="roundRect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отборочный тур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20" y="2643182"/>
            <a:ext cx="8643998" cy="1785950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Изобразите схему строения</a:t>
            </a:r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 электронную формулу атома углерода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14348" y="4286256"/>
            <a:ext cx="7715304" cy="2357454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С )  ) 		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2        2        2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2   4                   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s  2s  2p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Финальный    </a:t>
            </a:r>
            <a:r>
              <a:rPr lang="ru-RU" sz="6000" dirty="0" err="1" smtClean="0"/>
              <a:t>агон</a:t>
            </a:r>
            <a:endParaRPr lang="ru-RU" sz="6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7615" y="1414649"/>
            <a:ext cx="7429552" cy="857256"/>
          </a:xfrm>
          <a:prstGeom prst="roundRect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отборочный тур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70701" y="1944289"/>
            <a:ext cx="8800929" cy="4195706"/>
          </a:xfrm>
          <a:prstGeom prst="horizontalScroll">
            <a:avLst/>
          </a:prstGeom>
          <a:solidFill>
            <a:srgbClr val="F3B5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Буквами А, В, С обозначены три элемента, приведите один из возможных вариантов соответствия этих букв определенным элементам:</a:t>
            </a:r>
          </a:p>
          <a:p>
            <a:pPr algn="r"/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      C2O</a:t>
            </a:r>
            <a:endParaRPr lang="ru-RU" sz="3200" spc="300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A2BO3 + C2SO4 = A2SO4 + C2BO3</a:t>
            </a:r>
            <a:endParaRPr lang="ru-RU" sz="3200" u="sng" spc="300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 algn="r"/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BO2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5" name="Стрелка углом 14"/>
          <p:cNvSpPr/>
          <p:nvPr/>
        </p:nvSpPr>
        <p:spPr>
          <a:xfrm>
            <a:off x="7365650" y="4368331"/>
            <a:ext cx="285752" cy="285752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углом 15"/>
          <p:cNvSpPr/>
          <p:nvPr/>
        </p:nvSpPr>
        <p:spPr>
          <a:xfrm flipV="1">
            <a:off x="7379975" y="5220357"/>
            <a:ext cx="285752" cy="285752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811990" y="5710912"/>
            <a:ext cx="8159751" cy="1000132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K2CO3+H2SO4=K2SO4+CO2  + H2O</a:t>
            </a:r>
            <a:endParaRPr lang="ru-RU" sz="32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8643076" y="5044082"/>
            <a:ext cx="99437" cy="448352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7154580" y="5886679"/>
            <a:ext cx="99437" cy="448352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4" grpId="1" animBg="1"/>
      <p:bldP spid="15" grpId="0" animBg="1"/>
      <p:bldP spid="16" grpId="0" animBg="1"/>
      <p:bldP spid="17" grpId="0" animBg="1"/>
      <p:bldP spid="18" grpId="0" animBg="1"/>
      <p:bldP spid="1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1</a:t>
            </a:r>
            <a:r>
              <a:rPr lang="ru-RU" sz="6000" dirty="0" smtClean="0"/>
              <a:t>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86929" y="1137149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35543" y="2989560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295440" y="482366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6000" spc="300" dirty="0" err="1" smtClean="0">
                <a:solidFill>
                  <a:schemeClr val="accent2">
                    <a:lumMod val="50000"/>
                  </a:schemeClr>
                </a:solidFill>
              </a:rPr>
              <a:t>агон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071538" y="4643446"/>
            <a:ext cx="7500990" cy="2000264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spc="3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en-US" sz="2000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en-US" sz="2000" spc="3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en-US" sz="2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9</a:t>
            </a:r>
            <a:r>
              <a:rPr lang="en-US" sz="40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F</a:t>
            </a:r>
            <a:r>
              <a:rPr lang="en-US" sz="4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) )</a:t>
            </a:r>
            <a:r>
              <a:rPr lang="en-US" sz="2800" spc="300" dirty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	</a:t>
            </a:r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   </a:t>
            </a:r>
            <a:r>
              <a:rPr lang="en-US" sz="40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2	  </a:t>
            </a:r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40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2    5 </a:t>
            </a:r>
            <a:endParaRPr lang="en-US" sz="2800" spc="300" dirty="0">
              <a:solidFill>
                <a:schemeClr val="accent2">
                  <a:lumMod val="50000"/>
                </a:schemeClr>
              </a:solidFill>
              <a:latin typeface="Franklin Gothic Book" pitchFamily="34" charset="0"/>
            </a:endParaRPr>
          </a:p>
          <a:p>
            <a:r>
              <a:rPr lang="en-US" sz="2400" spc="300" dirty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 </a:t>
            </a:r>
            <a:r>
              <a:rPr lang="en-US" sz="36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2 7</a:t>
            </a:r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	</a:t>
            </a:r>
            <a:r>
              <a:rPr lang="en-US" sz="5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1</a:t>
            </a:r>
            <a:r>
              <a:rPr lang="en-US" sz="4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s</a:t>
            </a:r>
            <a:r>
              <a:rPr lang="en-US" sz="5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2</a:t>
            </a:r>
            <a:r>
              <a:rPr lang="en-US" sz="4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s</a:t>
            </a:r>
            <a:r>
              <a:rPr lang="en-US" sz="5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 2</a:t>
            </a:r>
            <a:r>
              <a:rPr lang="en-US" sz="4400" spc="3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p</a:t>
            </a:r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	</a:t>
            </a:r>
          </a:p>
          <a:p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</a:t>
            </a:r>
          </a:p>
          <a:p>
            <a:endParaRPr lang="ru-RU" sz="2800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071538" y="2643182"/>
            <a:ext cx="7500990" cy="1785950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Изобразите схему строения</a:t>
            </a:r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 электронную формулу атома фтора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1357298"/>
            <a:ext cx="7072362" cy="857256"/>
          </a:xfrm>
          <a:prstGeom prst="roundRect">
            <a:avLst/>
          </a:prstGeom>
          <a:solidFill>
            <a:srgbClr val="F4B7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отборочный тур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2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78816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38573" y="3169864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50374" y="5000341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3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78816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28726" y="3028196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407724" y="4858674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686800" cy="841248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Игра окончена</a:t>
            </a:r>
            <a:endParaRPr lang="ru-RU" sz="8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429000"/>
            <a:ext cx="8215370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143248"/>
            <a:ext cx="7929618" cy="2357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Все молодцы!!!</a:t>
            </a:r>
            <a:endParaRPr lang="ru-RU" sz="8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340" y="103239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  </a:t>
            </a:r>
            <a:r>
              <a:rPr lang="ru-RU" sz="6000" dirty="0" err="1" smtClean="0"/>
              <a:t>агон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214414" y="2214554"/>
            <a:ext cx="7715304" cy="3500462"/>
          </a:xfrm>
          <a:prstGeom prst="horizontalScroll">
            <a:avLst/>
          </a:prstGeom>
          <a:solidFill>
            <a:srgbClr val="F3B5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Буквами А, В, С обозначены три элемента, приведите один из возможных вариантов соответствия этих букв определенным элементам:</a:t>
            </a:r>
          </a:p>
          <a:p>
            <a:pPr algn="ctr"/>
            <a:r>
              <a:rPr lang="ru-RU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2НА + С(ВО3)2 = СА2 </a:t>
            </a:r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+ 2НВО3</a:t>
            </a:r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37884" y="5733440"/>
            <a:ext cx="7500990" cy="1000132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2Н</a:t>
            </a:r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I + </a:t>
            </a:r>
            <a:r>
              <a:rPr lang="en-US" sz="3200" spc="3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Pb</a:t>
            </a:r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(NO3)2= PbI2  + 2HNO3</a:t>
            </a:r>
            <a:endParaRPr lang="ru-RU" sz="32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357298"/>
            <a:ext cx="7358114" cy="1214446"/>
          </a:xfrm>
          <a:prstGeom prst="roundRect">
            <a:avLst/>
          </a:prstGeom>
          <a:solidFill>
            <a:srgbClr val="F3B5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2 отборочный тур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468199" y="4870416"/>
            <a:ext cx="71438" cy="35719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925076" y="6011596"/>
            <a:ext cx="71438" cy="42862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1</a:t>
            </a:r>
            <a:r>
              <a:rPr lang="ru-RU" sz="6000" dirty="0" smtClean="0"/>
              <a:t> этап</a:t>
            </a:r>
            <a:endParaRPr lang="ru-RU" sz="60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57158" y="1142984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85786" y="2857496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357290" y="4643446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animBg="1"/>
      <p:bldP spid="6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2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642910" y="1357298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000100" y="3143248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азота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57290" y="5072050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3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857224" y="1285860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071538" y="3143248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428728" y="4857760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18" y="2604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II </a:t>
            </a:r>
            <a:r>
              <a:rPr lang="ru-RU" sz="6000" dirty="0" smtClean="0"/>
              <a:t>  </a:t>
            </a:r>
            <a:r>
              <a:rPr lang="ru-RU" sz="6000" dirty="0" err="1" smtClean="0"/>
              <a:t>агон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85720" y="2643182"/>
            <a:ext cx="8643998" cy="1785950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Изобразите схему строения</a:t>
            </a:r>
            <a:r>
              <a:rPr lang="en-US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 электронную формулу атома кислорода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14348" y="4286256"/>
            <a:ext cx="7715304" cy="2357454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О )  ) 		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    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2        4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2   6                   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s  2s  2p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1285860"/>
            <a:ext cx="7429552" cy="857256"/>
          </a:xfrm>
          <a:prstGeom prst="roundRect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отборочный тур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II </a:t>
            </a:r>
            <a:r>
              <a:rPr lang="ru-RU" sz="6000" dirty="0" smtClean="0"/>
              <a:t>  </a:t>
            </a:r>
            <a:r>
              <a:rPr lang="ru-RU" sz="6000" dirty="0" err="1" smtClean="0"/>
              <a:t>агон</a:t>
            </a:r>
            <a:endParaRPr lang="ru-RU" sz="6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48533" y="1169561"/>
            <a:ext cx="7429552" cy="857256"/>
          </a:xfrm>
          <a:prstGeom prst="roundRect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отборочный тур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46489" y="1908665"/>
            <a:ext cx="8645174" cy="3500462"/>
          </a:xfrm>
          <a:prstGeom prst="horizontalScroll">
            <a:avLst/>
          </a:prstGeom>
          <a:solidFill>
            <a:srgbClr val="F3B5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Буквами А, В, С обозначены три элемента, приведите один из возможных вариантов соответствия этих букв определенным элементам:</a:t>
            </a:r>
          </a:p>
          <a:p>
            <a:pPr algn="ctr"/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A2BO4 + C(NO3)2 = CBO4  + 2ANO3</a:t>
            </a:r>
            <a:endParaRPr lang="ru-RU" sz="28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28596" y="5500702"/>
            <a:ext cx="8429684" cy="1000132"/>
          </a:xfrm>
          <a:prstGeom prst="horizontalScroll">
            <a:avLst/>
          </a:prstGeom>
          <a:solidFill>
            <a:srgbClr val="F4B9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K2SO4 + </a:t>
            </a:r>
            <a:r>
              <a:rPr lang="en-US" sz="3200" spc="3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Ba</a:t>
            </a:r>
            <a:r>
              <a:rPr lang="en-US" sz="32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(NO3)2 = BaSO4 + 2KNO3</a:t>
            </a:r>
            <a:endParaRPr lang="ru-RU" sz="32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555346" y="4262907"/>
            <a:ext cx="90153" cy="489397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43702" y="5857892"/>
            <a:ext cx="71438" cy="42862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4" grpId="1" animBg="1"/>
      <p:bldP spid="5" grpId="0" animBg="1"/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1</a:t>
            </a:r>
            <a:r>
              <a:rPr lang="ru-RU" sz="6000" dirty="0" smtClean="0"/>
              <a:t> этап</a:t>
            </a:r>
            <a:endParaRPr lang="ru-RU" sz="6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1214422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Водород, галогены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28662" y="3071810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Подгруппа кислорода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40404" y="4889138"/>
            <a:ext cx="7500990" cy="178595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spc="3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Неметаллы </a:t>
            </a:r>
            <a:endParaRPr lang="ru-RU" sz="4000" spc="3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361</TotalTime>
  <Words>341</Words>
  <Application>Microsoft Office PowerPoint</Application>
  <PresentationFormat>Экран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«Умники и     Умницы!»</vt:lpstr>
      <vt:lpstr>I  агон</vt:lpstr>
      <vt:lpstr>I  агон</vt:lpstr>
      <vt:lpstr>1 этап</vt:lpstr>
      <vt:lpstr>2 этап</vt:lpstr>
      <vt:lpstr>3 этап</vt:lpstr>
      <vt:lpstr>II   агон</vt:lpstr>
      <vt:lpstr>II   агон</vt:lpstr>
      <vt:lpstr>1 этап</vt:lpstr>
      <vt:lpstr>2 этап</vt:lpstr>
      <vt:lpstr>3 этап</vt:lpstr>
      <vt:lpstr>III   агон</vt:lpstr>
      <vt:lpstr>III   агон</vt:lpstr>
      <vt:lpstr>1 этап</vt:lpstr>
      <vt:lpstr>2 этап</vt:lpstr>
      <vt:lpstr>3 этап</vt:lpstr>
      <vt:lpstr>Финальный    агон</vt:lpstr>
      <vt:lpstr>Финальный    агон</vt:lpstr>
      <vt:lpstr>1 этап</vt:lpstr>
      <vt:lpstr>2 этап</vt:lpstr>
      <vt:lpstr>3 этап</vt:lpstr>
      <vt:lpstr>Игра окончена</vt:lpstr>
    </vt:vector>
  </TitlesOfParts>
  <Company>MOU 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VVV</cp:lastModifiedBy>
  <cp:revision>42</cp:revision>
  <dcterms:created xsi:type="dcterms:W3CDTF">2009-11-30T12:42:59Z</dcterms:created>
  <dcterms:modified xsi:type="dcterms:W3CDTF">2014-04-17T18:16:43Z</dcterms:modified>
</cp:coreProperties>
</file>