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5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Presentations\Shablons\DayOfKnowledge\DayOfKnowledge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00438"/>
            <a:ext cx="421484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000636"/>
            <a:ext cx="4143404" cy="714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82558-7EB8-4776-B5B0-D6AB545FC9F0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002DF-28F9-470B-B531-A430C5893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9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895FF-85D9-4B74-8C41-5F6AF3434CF8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D49B2-EF1E-41ED-89B5-72663E64E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37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47827-BAE7-47D4-8805-D04776918CE4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F02D0-84F5-4E29-BFE1-77B06A508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1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7656F-8A2F-4EFC-A620-2E0CB8ECC49F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F7279-5C79-4B56-8190-CC97B1968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9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1C529-A1ED-400F-A1B0-A54C8B03652F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236F-C22F-4146-B897-4431A4E90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86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2F724-E7A4-4298-B1BD-D93ACA1B63C1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5F44A-4AC8-4223-A51F-2FA4C29A0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13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85BD-F62A-4F41-9098-18DBC0738C96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7A47A-2EDA-4236-8B89-861301B21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4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E326D-3211-480B-B922-5400107BE13A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540D7-AB40-4445-8217-C79E07D93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1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1B4DD-BB97-48E9-A573-1E76F596D1DE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D6D2A-29B5-4837-80B7-332A03116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35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15F36-3675-4615-BCD7-E2D5AE2E5A9F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DD620-944D-470F-BBA3-CD9C3AA6D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3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E869-0B6C-4A43-B6EC-25C082C7777A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417B-0C18-461D-9304-E6EC9EB59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96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esentations\Shablons\DayOfKnowledge\DayOfKnowledgeSlaid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3D5234-3216-421B-A6A7-9B24DB79B5E4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63565D-541D-4883-861D-90B88FA9B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3861048"/>
            <a:ext cx="4824536" cy="1470025"/>
          </a:xfrm>
        </p:spPr>
        <p:txBody>
          <a:bodyPr/>
          <a:lstStyle/>
          <a:p>
            <a:pPr eaLnBrk="1" hangingPunct="1"/>
            <a:r>
              <a:rPr lang="ru-RU" altLang="ru-RU" sz="6000" dirty="0" smtClean="0">
                <a:solidFill>
                  <a:srgbClr val="C00000"/>
                </a:solidFill>
              </a:rPr>
              <a:t>Дорогой мой </a:t>
            </a:r>
            <a:br>
              <a:rPr lang="ru-RU" altLang="ru-RU" sz="6000" dirty="0" smtClean="0">
                <a:solidFill>
                  <a:srgbClr val="C00000"/>
                </a:solidFill>
              </a:rPr>
            </a:br>
            <a:endParaRPr lang="ru-RU" altLang="ru-RU" sz="6000" dirty="0" smtClean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5000625"/>
            <a:ext cx="4143375" cy="7143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 smtClean="0">
                <a:solidFill>
                  <a:srgbClr val="C00000"/>
                </a:solidFill>
              </a:rPr>
              <a:t>7 «А»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Предсказания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4400" dirty="0" smtClean="0"/>
              <a:t>2</a:t>
            </a:r>
            <a:r>
              <a:rPr lang="ru-RU" sz="4400" dirty="0"/>
              <a:t>. Перемен в личной жизни, которые произойдут на большой перемене. </a:t>
            </a:r>
            <a:r>
              <a:rPr lang="ru-RU" sz="4400" dirty="0" smtClean="0"/>
              <a:t> </a:t>
            </a:r>
            <a:endParaRPr lang="ru-RU" sz="4400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813293" cy="166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0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Предсказания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4400" dirty="0" smtClean="0"/>
              <a:t>3</a:t>
            </a:r>
            <a:r>
              <a:rPr lang="ru-RU" sz="4400" dirty="0"/>
              <a:t>. Слишком активного пользования Интернетом, что может сказаться на успеваемости</a:t>
            </a:r>
          </a:p>
          <a:p>
            <a:pPr marL="0" indent="0">
              <a:buNone/>
            </a:pPr>
            <a:r>
              <a:rPr lang="ru-RU" sz="4400" dirty="0" smtClean="0"/>
              <a:t> </a:t>
            </a:r>
            <a:endParaRPr lang="ru-RU" sz="4400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813293" cy="166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33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Предсказания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 smtClean="0"/>
              <a:t>4</a:t>
            </a:r>
            <a:r>
              <a:rPr lang="ru-RU" sz="4400" dirty="0"/>
              <a:t>. Потерять учебник по геометрии. </a:t>
            </a:r>
            <a:br>
              <a:rPr lang="ru-RU" sz="4400" dirty="0"/>
            </a:br>
            <a:r>
              <a:rPr lang="ru-RU" sz="4400" dirty="0" smtClean="0"/>
              <a:t> </a:t>
            </a:r>
            <a:endParaRPr lang="ru-RU" sz="4400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813293" cy="166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6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Предсказания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 smtClean="0"/>
              <a:t>5</a:t>
            </a:r>
            <a:r>
              <a:rPr lang="ru-RU" sz="4400" dirty="0"/>
              <a:t>. Падений на уроках физкультуры</a:t>
            </a:r>
          </a:p>
          <a:p>
            <a:pPr marL="0" indent="0">
              <a:buNone/>
            </a:pPr>
            <a:r>
              <a:rPr lang="ru-RU" sz="4400" dirty="0" smtClean="0"/>
              <a:t> </a:t>
            </a:r>
            <a:endParaRPr lang="ru-RU" sz="4400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813293" cy="166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4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Предсказания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 smtClean="0"/>
              <a:t>6</a:t>
            </a:r>
            <a:r>
              <a:rPr lang="ru-RU" sz="4400" dirty="0"/>
              <a:t>. Однажды весной прийти в школу без брюк и не заметить этого. </a:t>
            </a:r>
            <a:r>
              <a:rPr lang="ru-RU" sz="4400" dirty="0" smtClean="0"/>
              <a:t> </a:t>
            </a:r>
            <a:endParaRPr lang="ru-RU" sz="4400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813293" cy="166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21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Предсказания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400" dirty="0" smtClean="0"/>
          </a:p>
          <a:p>
            <a:r>
              <a:rPr lang="ru-RU" sz="4400" dirty="0"/>
              <a:t>1. Вы - яркая незаурядная личность. </a:t>
            </a:r>
            <a:r>
              <a:rPr lang="ru-RU" sz="4400" dirty="0" smtClean="0"/>
              <a:t> </a:t>
            </a:r>
            <a:endParaRPr lang="ru-RU" sz="4400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813293" cy="166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0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Предсказания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/>
              <a:t>2. Величайший из лодырей всех лет и классов</a:t>
            </a:r>
            <a:r>
              <a:rPr lang="ru-RU" sz="4400" dirty="0" smtClean="0"/>
              <a:t> </a:t>
            </a:r>
            <a:endParaRPr lang="ru-RU" sz="4400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813293" cy="166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Предсказания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/>
              <a:t>3. Лучше бы вам этого не знать. </a:t>
            </a:r>
            <a:r>
              <a:rPr lang="ru-RU" sz="4400" dirty="0" smtClean="0"/>
              <a:t> </a:t>
            </a:r>
            <a:endParaRPr lang="ru-RU" sz="4400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813293" cy="166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8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Предсказания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/>
              <a:t>4. Слишком много болтает. </a:t>
            </a:r>
            <a:br>
              <a:rPr lang="ru-RU" sz="4400" dirty="0"/>
            </a:br>
            <a:r>
              <a:rPr lang="ru-RU" sz="4400" dirty="0" smtClean="0"/>
              <a:t> </a:t>
            </a:r>
            <a:endParaRPr lang="ru-RU" sz="4400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813293" cy="166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5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Предсказания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/>
              <a:t>5</a:t>
            </a:r>
            <a:r>
              <a:rPr lang="ru-RU" sz="4400" dirty="0" smtClean="0"/>
              <a:t>. </a:t>
            </a:r>
            <a:r>
              <a:rPr lang="ru-RU" sz="4400" dirty="0"/>
              <a:t>Бывают ученики сложнее, но редко. </a:t>
            </a:r>
          </a:p>
          <a:p>
            <a:pPr marL="0" indent="0">
              <a:buNone/>
            </a:pPr>
            <a:r>
              <a:rPr lang="ru-RU" sz="4400" dirty="0"/>
              <a:t> </a:t>
            </a:r>
            <a:br>
              <a:rPr lang="ru-RU" sz="4400" dirty="0"/>
            </a:br>
            <a:r>
              <a:rPr lang="ru-RU" sz="4400" dirty="0" smtClean="0"/>
              <a:t> </a:t>
            </a:r>
            <a:endParaRPr lang="ru-RU" sz="4400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813293" cy="166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5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Предсказания 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907942"/>
              </p:ext>
            </p:extLst>
          </p:nvPr>
        </p:nvGraphicFramePr>
        <p:xfrm>
          <a:off x="395537" y="1700808"/>
          <a:ext cx="6696744" cy="44644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8093"/>
                <a:gridCol w="644314"/>
                <a:gridCol w="648072"/>
                <a:gridCol w="576064"/>
                <a:gridCol w="576064"/>
                <a:gridCol w="583579"/>
                <a:gridCol w="640558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 ГОД УЧЕБНЫЙ ВАМ ПРОРОЧИТ 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dirty="0" smtClean="0">
                          <a:hlinkClick r:id="rId2" action="ppaction://hlinksldjump"/>
                        </a:rPr>
                        <a:t>1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dirty="0" smtClean="0">
                          <a:hlinkClick r:id="rId3" action="ppaction://hlinksldjump"/>
                        </a:rPr>
                        <a:t>2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dirty="0" smtClean="0">
                          <a:hlinkClick r:id="rId4" action="ppaction://hlinksldjump"/>
                        </a:rPr>
                        <a:t>3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dirty="0" smtClean="0">
                          <a:hlinkClick r:id="rId5" action="ppaction://hlinksldjump"/>
                        </a:rPr>
                        <a:t>4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dirty="0" smtClean="0">
                          <a:hlinkClick r:id="rId6" action="ppaction://hlinksldjump"/>
                        </a:rPr>
                        <a:t>5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dirty="0" smtClean="0">
                          <a:hlinkClick r:id="rId7" action="ppaction://hlinksldjump"/>
                        </a:rPr>
                        <a:t>6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ЧЕГО СТОИТ ОПАСАТЬСЯ В НАСТУПИВШЕМ УЧЕБНОМ ГОДУ </a:t>
                      </a:r>
                      <a:b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dirty="0" smtClean="0">
                          <a:hlinkClick r:id="rId8" action="ppaction://hlinksldjump"/>
                        </a:rPr>
                        <a:t>1</a:t>
                      </a:r>
                      <a:endParaRPr lang="ru-RU" sz="3200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dirty="0" smtClean="0">
                          <a:hlinkClick r:id="rId9" action="ppaction://hlinksldjump"/>
                        </a:rPr>
                        <a:t>2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dirty="0" smtClean="0">
                          <a:hlinkClick r:id="rId10" action="ppaction://hlinksldjump"/>
                        </a:rPr>
                        <a:t>3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dirty="0" smtClean="0">
                          <a:hlinkClick r:id="rId11" action="ppaction://hlinksldjump"/>
                        </a:rPr>
                        <a:t>4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dirty="0" smtClean="0">
                          <a:hlinkClick r:id="rId12" action="ppaction://hlinksldjump"/>
                        </a:rPr>
                        <a:t>5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dirty="0" smtClean="0">
                          <a:hlinkClick r:id="rId13" action="ppaction://hlinksldjump"/>
                        </a:rPr>
                        <a:t>6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52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 О ВАС ГОВОРЯТ УЧИТЕЛЯ </a:t>
                      </a:r>
                      <a:b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dirty="0" smtClean="0">
                          <a:hlinkClick r:id="rId14" action="ppaction://hlinksldjump"/>
                        </a:rPr>
                        <a:t>1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dirty="0" smtClean="0">
                          <a:hlinkClick r:id="rId15" action="ppaction://hlinksldjump"/>
                        </a:rPr>
                        <a:t>2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dirty="0" smtClean="0">
                          <a:hlinkClick r:id="rId16" action="ppaction://hlinksldjump"/>
                        </a:rPr>
                        <a:t>3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dirty="0" smtClean="0">
                          <a:hlinkClick r:id="rId17" action="ppaction://hlinksldjump"/>
                        </a:rPr>
                        <a:t>4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dirty="0" smtClean="0">
                          <a:hlinkClick r:id="rId18" action="ppaction://hlinksldjump"/>
                        </a:rPr>
                        <a:t>5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dirty="0" smtClean="0">
                          <a:hlinkClick r:id="rId19" action="ppaction://hlinksldjump"/>
                        </a:rPr>
                        <a:t>6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 О ТЕБЕ ДУМАЮТ ОДНОКЛАССНИКИ </a:t>
                      </a:r>
                      <a:b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dirty="0" smtClean="0">
                          <a:hlinkClick r:id="rId20" action="ppaction://hlinksldjump"/>
                        </a:rPr>
                        <a:t>1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dirty="0" smtClean="0">
                          <a:hlinkClick r:id="rId21" action="ppaction://hlinksldjump"/>
                        </a:rPr>
                        <a:t>2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dirty="0" smtClean="0">
                          <a:hlinkClick r:id="rId22" action="ppaction://hlinksldjump"/>
                        </a:rPr>
                        <a:t>3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dirty="0" smtClean="0">
                          <a:hlinkClick r:id="rId23" action="ppaction://hlinksldjump"/>
                        </a:rPr>
                        <a:t>4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dirty="0" smtClean="0">
                          <a:hlinkClick r:id="rId24" action="ppaction://hlinksldjump"/>
                        </a:rPr>
                        <a:t>5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dirty="0" smtClean="0">
                          <a:hlinkClick r:id="rId25" action="ppaction://hlinksldjump"/>
                        </a:rPr>
                        <a:t>6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5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891850" cy="173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Предсказания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/>
              <a:t>6</a:t>
            </a:r>
            <a:r>
              <a:rPr lang="ru-RU" sz="4400" dirty="0" smtClean="0"/>
              <a:t>.Любитель </a:t>
            </a:r>
            <a:r>
              <a:rPr lang="ru-RU" sz="4400" dirty="0"/>
              <a:t>поспать и опоздать на первый урок. </a:t>
            </a:r>
            <a:r>
              <a:rPr lang="ru-RU" sz="4400" dirty="0" smtClean="0"/>
              <a:t> </a:t>
            </a:r>
            <a:endParaRPr lang="ru-RU" sz="4400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813293" cy="166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85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Предсказания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/>
              <a:t>1. Мы за тобой, как за каменной стеной.  </a:t>
            </a:r>
            <a:r>
              <a:rPr lang="ru-RU" sz="4400" dirty="0" smtClean="0"/>
              <a:t> </a:t>
            </a:r>
            <a:endParaRPr lang="ru-RU" sz="4400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813293" cy="166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4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Предсказания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/>
              <a:t>2. Нам не жить друг без друга. </a:t>
            </a:r>
            <a:br>
              <a:rPr lang="ru-RU" sz="4400" dirty="0"/>
            </a:br>
            <a:r>
              <a:rPr lang="ru-RU" sz="4400" dirty="0"/>
              <a:t> </a:t>
            </a:r>
            <a:r>
              <a:rPr lang="ru-RU" sz="4400" dirty="0" smtClean="0"/>
              <a:t> </a:t>
            </a:r>
            <a:endParaRPr lang="ru-RU" sz="4400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813293" cy="166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62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Предсказания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/>
              <a:t>3. Тебя очень любят </a:t>
            </a:r>
            <a:br>
              <a:rPr lang="ru-RU" sz="4400" dirty="0"/>
            </a:br>
            <a:r>
              <a:rPr lang="ru-RU" sz="4400" dirty="0"/>
              <a:t> </a:t>
            </a:r>
            <a:r>
              <a:rPr lang="ru-RU" sz="4400" dirty="0" smtClean="0"/>
              <a:t> </a:t>
            </a:r>
            <a:endParaRPr lang="ru-RU" sz="4400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813293" cy="166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Предсказания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/>
              <a:t>4. Да ты красавчик (красотка)</a:t>
            </a:r>
          </a:p>
          <a:p>
            <a:pPr marL="0" indent="0">
              <a:buNone/>
            </a:pPr>
            <a:r>
              <a:rPr lang="ru-RU" sz="4400" dirty="0" smtClean="0"/>
              <a:t> </a:t>
            </a:r>
            <a:endParaRPr lang="ru-RU" sz="4400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813293" cy="166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9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Предсказания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/>
              <a:t>5. Будь чуть-чуть добрее к людям. </a:t>
            </a:r>
            <a:br>
              <a:rPr lang="ru-RU" sz="4400" dirty="0"/>
            </a:br>
            <a:r>
              <a:rPr lang="ru-RU" sz="4400" dirty="0"/>
              <a:t> </a:t>
            </a:r>
            <a:r>
              <a:rPr lang="ru-RU" sz="4400" dirty="0" smtClean="0"/>
              <a:t> </a:t>
            </a:r>
            <a:endParaRPr lang="ru-RU" sz="4400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813293" cy="166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6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Предсказания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/>
              <a:t>6. С тобой можно идти в разведку. </a:t>
            </a:r>
          </a:p>
          <a:p>
            <a:pPr marL="0" indent="0">
              <a:buNone/>
            </a:pPr>
            <a:r>
              <a:rPr lang="ru-RU" sz="4400" dirty="0" smtClean="0"/>
              <a:t> </a:t>
            </a:r>
            <a:endParaRPr lang="ru-RU" sz="4400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813293" cy="166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5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Разомнёмся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/>
              <a:t>рад встрече с </a:t>
            </a:r>
            <a:r>
              <a:rPr lang="ru-RU" sz="4400" dirty="0" smtClean="0"/>
              <a:t>друзьями</a:t>
            </a:r>
          </a:p>
          <a:p>
            <a:r>
              <a:rPr lang="ru-RU" sz="4400" dirty="0"/>
              <a:t>нисколько не соскучился по школе;</a:t>
            </a:r>
          </a:p>
          <a:p>
            <a:r>
              <a:rPr lang="ru-RU" sz="4400" dirty="0"/>
              <a:t>с радостью пошёл в школу;</a:t>
            </a:r>
          </a:p>
          <a:p>
            <a:r>
              <a:rPr lang="ru-RU" sz="4400" dirty="0" smtClean="0"/>
              <a:t>прочитал </a:t>
            </a:r>
            <a:r>
              <a:rPr lang="ru-RU" sz="4400" dirty="0"/>
              <a:t>всё, что задавали на лето;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6036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Разомнёмся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/>
              <a:t>уже ждёт ближайших каникул;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/>
              <a:t>хочет спать и ни о чём другом думать пока не может;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/>
              <a:t>встретил сегодня любимого учителя;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/>
              <a:t>отлично провел лето</a:t>
            </a:r>
          </a:p>
        </p:txBody>
      </p:sp>
    </p:spTree>
    <p:extLst>
      <p:ext uri="{BB962C8B-B14F-4D97-AF65-F5344CB8AC3E}">
        <p14:creationId xmlns:p14="http://schemas.microsoft.com/office/powerpoint/2010/main" val="83453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Импровизация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Вахтер</a:t>
            </a:r>
          </a:p>
          <a:p>
            <a:r>
              <a:rPr lang="ru-RU" dirty="0" smtClean="0"/>
              <a:t>Звонок  </a:t>
            </a:r>
          </a:p>
          <a:p>
            <a:r>
              <a:rPr lang="ru-RU" dirty="0" smtClean="0"/>
              <a:t>Директор </a:t>
            </a:r>
            <a:endParaRPr lang="ru-RU" dirty="0"/>
          </a:p>
          <a:p>
            <a:r>
              <a:rPr lang="ru-RU" dirty="0"/>
              <a:t>Ученики  </a:t>
            </a:r>
          </a:p>
          <a:p>
            <a:r>
              <a:rPr lang="ru-RU" dirty="0"/>
              <a:t>Родители  </a:t>
            </a:r>
          </a:p>
          <a:p>
            <a:r>
              <a:rPr lang="ru-RU" dirty="0"/>
              <a:t>Шустрый мальчик  </a:t>
            </a:r>
          </a:p>
          <a:p>
            <a:r>
              <a:rPr lang="ru-RU" dirty="0"/>
              <a:t>Маленькая девочка  </a:t>
            </a:r>
          </a:p>
          <a:p>
            <a:r>
              <a:rPr lang="ru-RU" dirty="0"/>
              <a:t>Учитель  </a:t>
            </a:r>
          </a:p>
          <a:p>
            <a:r>
              <a:rPr lang="ru-RU" dirty="0"/>
              <a:t>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33113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Предсказания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 smtClean="0"/>
              <a:t>1. Хронические недосыпания. </a:t>
            </a:r>
            <a:endParaRPr lang="ru-RU" sz="4400" dirty="0"/>
          </a:p>
        </p:txBody>
      </p:sp>
      <p:pic>
        <p:nvPicPr>
          <p:cNvPr id="1029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1891850" cy="173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41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Импровизация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Вахтер </a:t>
            </a:r>
            <a:r>
              <a:rPr lang="ru-RU" dirty="0" smtClean="0"/>
              <a:t> - НОГИ</a:t>
            </a:r>
            <a:r>
              <a:rPr lang="ru-RU" dirty="0"/>
              <a:t>  ВЫТИРАЙ</a:t>
            </a:r>
          </a:p>
          <a:p>
            <a:r>
              <a:rPr lang="ru-RU" dirty="0"/>
              <a:t>Звонок </a:t>
            </a:r>
            <a:r>
              <a:rPr lang="ru-RU" dirty="0" smtClean="0"/>
              <a:t> - ДЗЫНЬ-ДЗЫНЬ</a:t>
            </a:r>
            <a:endParaRPr lang="ru-RU" dirty="0"/>
          </a:p>
          <a:p>
            <a:r>
              <a:rPr lang="ru-RU" dirty="0" smtClean="0"/>
              <a:t>Директор -  </a:t>
            </a:r>
            <a:r>
              <a:rPr lang="ru-RU" dirty="0"/>
              <a:t>ХА-ХА-ХА</a:t>
            </a:r>
          </a:p>
          <a:p>
            <a:r>
              <a:rPr lang="ru-RU" dirty="0"/>
              <a:t>Ученики </a:t>
            </a:r>
            <a:r>
              <a:rPr lang="ru-RU" dirty="0" smtClean="0"/>
              <a:t> - НАДОЕЛО </a:t>
            </a:r>
            <a:r>
              <a:rPr lang="ru-RU" dirty="0"/>
              <a:t>УЧИТЬСЯ</a:t>
            </a:r>
          </a:p>
          <a:p>
            <a:r>
              <a:rPr lang="ru-RU" dirty="0"/>
              <a:t>Родители </a:t>
            </a:r>
            <a:r>
              <a:rPr lang="ru-RU" dirty="0" smtClean="0"/>
              <a:t> - ОХ </a:t>
            </a:r>
            <a:r>
              <a:rPr lang="ru-RU" dirty="0"/>
              <a:t>УЖ ЭТИ ДЕТКИ</a:t>
            </a:r>
          </a:p>
          <a:p>
            <a:r>
              <a:rPr lang="ru-RU" dirty="0"/>
              <a:t>Шустрый мальчик </a:t>
            </a:r>
            <a:r>
              <a:rPr lang="ru-RU" dirty="0" smtClean="0"/>
              <a:t> -  </a:t>
            </a:r>
            <a:r>
              <a:rPr lang="ru-RU" dirty="0"/>
              <a:t>ЭХ!</a:t>
            </a:r>
          </a:p>
          <a:p>
            <a:r>
              <a:rPr lang="ru-RU" dirty="0"/>
              <a:t>Маленькая девочка </a:t>
            </a:r>
            <a:r>
              <a:rPr lang="ru-RU" dirty="0" smtClean="0"/>
              <a:t> - А-ЛЯ-ЛЯ-ЛЯ-ЛЯ</a:t>
            </a:r>
            <a:r>
              <a:rPr lang="ru-RU" dirty="0"/>
              <a:t>!</a:t>
            </a:r>
          </a:p>
          <a:p>
            <a:r>
              <a:rPr lang="ru-RU" dirty="0"/>
              <a:t>Учитель </a:t>
            </a:r>
            <a:r>
              <a:rPr lang="ru-RU" dirty="0" smtClean="0"/>
              <a:t> - УЧЕНЬЕ </a:t>
            </a:r>
            <a:r>
              <a:rPr lang="ru-RU" dirty="0"/>
              <a:t>– СВЕТ</a:t>
            </a:r>
          </a:p>
          <a:p>
            <a:r>
              <a:rPr lang="ru-RU" dirty="0"/>
              <a:t>Учебный год </a:t>
            </a:r>
            <a:r>
              <a:rPr lang="ru-RU" dirty="0" smtClean="0"/>
              <a:t> - УРА</a:t>
            </a:r>
            <a:r>
              <a:rPr lang="ru-RU" dirty="0"/>
              <a:t>!!!!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6701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Вопрос - ответ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Узнаем секреты друг друга. Раздаются вопросы-ответы. Кто задает </a:t>
            </a:r>
            <a:r>
              <a:rPr lang="ru-RU" dirty="0" smtClean="0"/>
              <a:t>вопрос, </a:t>
            </a:r>
            <a:r>
              <a:rPr lang="ru-RU" dirty="0"/>
              <a:t>сначала выбирает того, кому будет </a:t>
            </a:r>
            <a:r>
              <a:rPr lang="ru-RU" dirty="0" smtClean="0"/>
              <a:t>его задавать, </a:t>
            </a:r>
            <a:r>
              <a:rPr lang="ru-RU" dirty="0"/>
              <a:t>потом озвучивает его.</a:t>
            </a:r>
          </a:p>
          <a:p>
            <a:pPr marL="0" indent="0">
              <a:buNone/>
            </a:pPr>
            <a:endParaRPr lang="ru-RU" dirty="0"/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3953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Лотерея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3                               </a:t>
            </a:r>
            <a:endParaRPr lang="ru-RU" sz="4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 smtClean="0"/>
              <a:t>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 smtClean="0"/>
              <a:t>10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 smtClean="0"/>
              <a:t>13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 smtClean="0"/>
              <a:t>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 smtClean="0"/>
              <a:t>17</a:t>
            </a:r>
          </a:p>
          <a:p>
            <a:endParaRPr lang="ru-RU" sz="4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77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Лотерея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4400" dirty="0" smtClean="0"/>
              <a:t>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 smtClean="0"/>
              <a:t>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 smtClean="0"/>
              <a:t>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 smtClean="0"/>
              <a:t>11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 smtClean="0"/>
              <a:t>15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4400" dirty="0"/>
          </a:p>
          <a:p>
            <a:endParaRPr lang="ru-RU" sz="4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86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Клятва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Я, ученик легендарного </a:t>
            </a:r>
            <a:r>
              <a:rPr lang="ru-RU" dirty="0" smtClean="0"/>
              <a:t>7 «А» </a:t>
            </a:r>
            <a:r>
              <a:rPr lang="ru-RU" dirty="0"/>
              <a:t>класса, вступая в ряды нашего </a:t>
            </a:r>
            <a:r>
              <a:rPr lang="ru-RU" dirty="0" smtClean="0"/>
              <a:t>класса</a:t>
            </a:r>
          </a:p>
          <a:p>
            <a:pPr marL="0" indent="0">
              <a:buNone/>
            </a:pPr>
            <a:r>
              <a:rPr lang="ru-RU" dirty="0" smtClean="0"/>
              <a:t>Торжественно </a:t>
            </a:r>
            <a:r>
              <a:rPr lang="ru-RU" dirty="0"/>
              <a:t>обещаю:</a:t>
            </a:r>
          </a:p>
          <a:p>
            <a:pPr marL="0" indent="0">
              <a:buNone/>
            </a:pPr>
            <a:endParaRPr lang="ru-RU" dirty="0"/>
          </a:p>
          <a:p>
            <a:endParaRPr lang="ru-RU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40846"/>
            <a:ext cx="4069985" cy="340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6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Клятва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Приходить в школу до того,  как учитель уже сделает опрос  домашнего задания</a:t>
            </a:r>
            <a:r>
              <a:rPr lang="ru-RU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Не получать  неудовлетворительные отметки, ибо это повлияет на престиж класса</a:t>
            </a:r>
            <a:r>
              <a:rPr lang="ru-RU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Беречь </a:t>
            </a:r>
            <a:r>
              <a:rPr lang="ru-RU" dirty="0"/>
              <a:t>нервы своих родителей, а поэтому учиться…, учиться и учиться!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465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Клятва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Любить, уважать и беречь  своего драгоценного классного  руководителя во избежание порчи ее нервной системы</a:t>
            </a:r>
            <a:r>
              <a:rPr lang="ru-RU" dirty="0" smtClean="0"/>
              <a:t>.</a:t>
            </a:r>
          </a:p>
          <a:p>
            <a:r>
              <a:rPr lang="ru-RU" dirty="0"/>
              <a:t>Сохранять и поддерживать дружественные отношения в классе, ибо только так можно стать настоящим классом!</a:t>
            </a:r>
          </a:p>
          <a:p>
            <a:r>
              <a:rPr lang="ru-RU" dirty="0"/>
              <a:t>Не обижать учителей-предметников, ибо воздастся нам все это на контрольных экзаменах.</a:t>
            </a:r>
          </a:p>
        </p:txBody>
      </p:sp>
    </p:spTree>
    <p:extLst>
      <p:ext uri="{BB962C8B-B14F-4D97-AF65-F5344CB8AC3E}">
        <p14:creationId xmlns:p14="http://schemas.microsoft.com/office/powerpoint/2010/main" val="248108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Клятва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Прилично вести себя в  школьной столовой, ибо  мы являемся примером  для младшего и неразумного </a:t>
            </a:r>
            <a:r>
              <a:rPr lang="ru-RU" dirty="0" smtClean="0"/>
              <a:t>поколения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Избегать любыми способами  написания на нас докладных  записок завучу или директору, дабы избежать приятных встреч в его кабинете.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 учебное время находиться в здании школы, а не в других  местах города и близ лежащих географических пунктов.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58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Клятва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Не обижать и оберегать хорошистов и тех, кто  хоть что-нибудь в чем-нибудь  соображает, надо же у кого-то списывать домашние задания.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Ходить в школу прилично одетыми, то есть  форме, дабы не вводить  противоположный пол в транс, а учительский состав в шок.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Забыть во время уроков как  выглядит свой собственный  мобильный телефон.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0146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Клятва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Беречь школьное имущество,  дабы было на чем и за чем сидеть нашим последователям</a:t>
            </a:r>
            <a:r>
              <a:rPr lang="ru-RU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Заботиться о своем здоровье, а поэтому не прогуливать уроки физкультуры.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6440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Предсказания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 smtClean="0"/>
              <a:t>2. </a:t>
            </a:r>
            <a:r>
              <a:rPr lang="ru-RU" sz="4400" dirty="0"/>
              <a:t>Непредвиденные вызовы родителей в школу. </a:t>
            </a:r>
            <a:r>
              <a:rPr lang="ru-RU" sz="4400" dirty="0" smtClean="0"/>
              <a:t> </a:t>
            </a:r>
            <a:endParaRPr lang="ru-RU" sz="4400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813293" cy="166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0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Ну, вот и всё, наш классный час подошел к концу. Вы можете провести последний спокойный денёк в этом учебном году - а завтра…завтра начинаются беспокойные школьные будни. До свидания.</a:t>
            </a:r>
          </a:p>
          <a:p>
            <a:pPr marL="0" indent="0">
              <a:buNone/>
            </a:pPr>
            <a:endParaRPr lang="ru-RU" dirty="0"/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300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До свидания</a:t>
            </a:r>
            <a:endParaRPr lang="ru-RU" alt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8" y="1671638"/>
            <a:ext cx="6840760" cy="457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88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Предсказания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 smtClean="0"/>
              <a:t>3</a:t>
            </a:r>
            <a:r>
              <a:rPr lang="ru-RU" sz="4400" dirty="0"/>
              <a:t>. Временную амнезию во время ответов у доски.  </a:t>
            </a:r>
            <a:r>
              <a:rPr lang="ru-RU" sz="4400" dirty="0" smtClean="0"/>
              <a:t> </a:t>
            </a:r>
            <a:endParaRPr lang="ru-RU" sz="4400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813293" cy="166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7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Предсказания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4400" dirty="0"/>
          </a:p>
          <a:p>
            <a:r>
              <a:rPr lang="ru-RU" sz="4400" dirty="0"/>
              <a:t>4. Циклические (в конце каждой четверти) припадки любви к школьным учителям. </a:t>
            </a:r>
            <a:br>
              <a:rPr lang="ru-RU" sz="4400" dirty="0"/>
            </a:br>
            <a:r>
              <a:rPr lang="ru-RU" sz="4400" dirty="0"/>
              <a:t> </a:t>
            </a:r>
            <a:r>
              <a:rPr lang="ru-RU" sz="4400" dirty="0" smtClean="0"/>
              <a:t> </a:t>
            </a:r>
            <a:endParaRPr lang="ru-RU" sz="4400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813293" cy="166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2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Предсказания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 smtClean="0"/>
              <a:t>5</a:t>
            </a:r>
            <a:r>
              <a:rPr lang="ru-RU" sz="4400" dirty="0"/>
              <a:t>. Быть героем школьных историй. </a:t>
            </a:r>
            <a:br>
              <a:rPr lang="ru-RU" sz="4400" dirty="0"/>
            </a:br>
            <a:r>
              <a:rPr lang="ru-RU" sz="4400" dirty="0"/>
              <a:t> </a:t>
            </a:r>
            <a:r>
              <a:rPr lang="ru-RU" sz="4400" dirty="0" smtClean="0"/>
              <a:t> </a:t>
            </a:r>
            <a:endParaRPr lang="ru-RU" sz="4400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813293" cy="166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31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Предсказания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400" dirty="0" smtClean="0"/>
          </a:p>
          <a:p>
            <a:r>
              <a:rPr lang="ru-RU" sz="4400" dirty="0" smtClean="0"/>
              <a:t>6</a:t>
            </a:r>
            <a:r>
              <a:rPr lang="ru-RU" sz="4400" dirty="0"/>
              <a:t>. Славу победителя в школьном кроссе. </a:t>
            </a:r>
          </a:p>
          <a:p>
            <a:pPr marL="0" indent="0">
              <a:buNone/>
            </a:pPr>
            <a:r>
              <a:rPr lang="ru-RU" sz="4400" dirty="0" smtClean="0"/>
              <a:t> </a:t>
            </a:r>
            <a:endParaRPr lang="ru-RU" sz="4400" dirty="0"/>
          </a:p>
        </p:txBody>
      </p:sp>
      <p:pic>
        <p:nvPicPr>
          <p:cNvPr id="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813293" cy="166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7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Предсказания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4400" dirty="0" smtClean="0"/>
              <a:t>1</a:t>
            </a:r>
            <a:r>
              <a:rPr lang="ru-RU" sz="4400" dirty="0"/>
              <a:t>. Своего острого языка. </a:t>
            </a:r>
            <a:r>
              <a:rPr lang="ru-RU" sz="4400" dirty="0" smtClean="0"/>
              <a:t> </a:t>
            </a:r>
            <a:endParaRPr lang="ru-RU" sz="4400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1813293" cy="166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8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yOfKnowledg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DayOfKnowledge</Template>
  <TotalTime>126</TotalTime>
  <Words>677</Words>
  <Application>Microsoft Office PowerPoint</Application>
  <PresentationFormat>Экран (4:3)</PresentationFormat>
  <Paragraphs>202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DayOfKnowledge</vt:lpstr>
      <vt:lpstr>Дорогой мой  </vt:lpstr>
      <vt:lpstr>Предсказания </vt:lpstr>
      <vt:lpstr>Предсказания </vt:lpstr>
      <vt:lpstr>Предсказания </vt:lpstr>
      <vt:lpstr>Предсказания </vt:lpstr>
      <vt:lpstr>Предсказания </vt:lpstr>
      <vt:lpstr>Предсказания </vt:lpstr>
      <vt:lpstr>Предсказания </vt:lpstr>
      <vt:lpstr>Предсказания </vt:lpstr>
      <vt:lpstr>Предсказания </vt:lpstr>
      <vt:lpstr>Предсказания </vt:lpstr>
      <vt:lpstr>Предсказания </vt:lpstr>
      <vt:lpstr>Предсказания </vt:lpstr>
      <vt:lpstr>Предсказания </vt:lpstr>
      <vt:lpstr>Предсказания </vt:lpstr>
      <vt:lpstr>Предсказания </vt:lpstr>
      <vt:lpstr>Предсказания </vt:lpstr>
      <vt:lpstr>Предсказания </vt:lpstr>
      <vt:lpstr>Предсказания </vt:lpstr>
      <vt:lpstr>Предсказания </vt:lpstr>
      <vt:lpstr>Предсказания </vt:lpstr>
      <vt:lpstr>Предсказания </vt:lpstr>
      <vt:lpstr>Предсказания </vt:lpstr>
      <vt:lpstr>Предсказания </vt:lpstr>
      <vt:lpstr>Предсказания </vt:lpstr>
      <vt:lpstr>Предсказания </vt:lpstr>
      <vt:lpstr>Разомнёмся </vt:lpstr>
      <vt:lpstr>Разомнёмся </vt:lpstr>
      <vt:lpstr>Импровизация  </vt:lpstr>
      <vt:lpstr>Импровизация</vt:lpstr>
      <vt:lpstr>Вопрос - ответ</vt:lpstr>
      <vt:lpstr>Лотерея</vt:lpstr>
      <vt:lpstr>Лотерея</vt:lpstr>
      <vt:lpstr>Клятва</vt:lpstr>
      <vt:lpstr>Клятва</vt:lpstr>
      <vt:lpstr>Клятва </vt:lpstr>
      <vt:lpstr>Клятва</vt:lpstr>
      <vt:lpstr>Клятва</vt:lpstr>
      <vt:lpstr>Клятва</vt:lpstr>
      <vt:lpstr>Презентация PowerPoint</vt:lpstr>
      <vt:lpstr>До свидания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2014-08-24T15:25:46Z</dcterms:created>
  <dcterms:modified xsi:type="dcterms:W3CDTF">2014-08-24T17:45:03Z</dcterms:modified>
</cp:coreProperties>
</file>