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6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Обобщение знаний по теме «Виды химических связей»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0826" y="4357694"/>
            <a:ext cx="1271574" cy="128110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8 класс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401080" cy="12756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Предположите тип кристаллической решетки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Твердое вещество, с высокими температурами плавления и кипения, растворимое в воде, без запаха, хрупкое.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401080" cy="12756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Предположите тип кристаллической решетки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твердое вещество, с высокими температурами плавления и кипения, проводит электрический ток и тепло.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Предскажите физические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1)Cs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O; Ni; SO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.  </a:t>
            </a:r>
            <a:endParaRPr lang="ru-RU" sz="4000" dirty="0" smtClean="0"/>
          </a:p>
          <a:p>
            <a:endParaRPr lang="ru-RU" sz="4000" dirty="0" smtClean="0"/>
          </a:p>
          <a:p>
            <a:r>
              <a:rPr lang="en-US" sz="4000" dirty="0" smtClean="0"/>
              <a:t>2</a:t>
            </a:r>
            <a:r>
              <a:rPr lang="en-US" sz="4000" dirty="0" smtClean="0"/>
              <a:t>) CH</a:t>
            </a:r>
            <a:r>
              <a:rPr lang="en-US" sz="4000" baseline="-25000" dirty="0" smtClean="0"/>
              <a:t>4</a:t>
            </a:r>
            <a:r>
              <a:rPr lang="en-US" sz="4000" dirty="0" smtClean="0"/>
              <a:t>, Na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O, S. </a:t>
            </a:r>
            <a:endParaRPr lang="ru-RU" sz="4000" dirty="0" smtClean="0"/>
          </a:p>
          <a:p>
            <a:endParaRPr lang="ru-RU" sz="4000" dirty="0" smtClean="0"/>
          </a:p>
          <a:p>
            <a:r>
              <a:rPr lang="en-US" sz="4000" dirty="0" smtClean="0"/>
              <a:t>3</a:t>
            </a:r>
            <a:r>
              <a:rPr lang="en-US" sz="4000" dirty="0" smtClean="0"/>
              <a:t>) NH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, Na,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Повторили и закрепили полученные знания по видам связи, составлению схем связей, основным понятиям темы.</a:t>
            </a:r>
          </a:p>
          <a:p>
            <a:r>
              <a:rPr lang="ru-RU" dirty="0" smtClean="0"/>
              <a:t>Закрепили знания по видам кристаллических решеток и написанию химических формул.</a:t>
            </a:r>
          </a:p>
          <a:p>
            <a:r>
              <a:rPr lang="ru-RU" dirty="0" smtClean="0"/>
              <a:t>Научились по формуле вещества предполагать, исходя из строения, его физические свойства.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следующего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 каких связях есть смещение  электронов к атомам?</a:t>
            </a:r>
          </a:p>
          <a:p>
            <a:r>
              <a:rPr lang="ru-RU" sz="4000" dirty="0" smtClean="0"/>
              <a:t>Как называются эти заряды и как их можно определить?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Повторить и закрепить полученные знания по видам связи, составлению схем связей, основным понятиям темы.</a:t>
            </a:r>
          </a:p>
          <a:p>
            <a:r>
              <a:rPr lang="ru-RU" dirty="0" smtClean="0"/>
              <a:t>Закрепить знания по видам кристаллических решеток и написанию химических формул.</a:t>
            </a:r>
          </a:p>
          <a:p>
            <a:r>
              <a:rPr lang="ru-RU" dirty="0" smtClean="0"/>
              <a:t>Научиться по формуле вещества предполагать, исходя из строения, его физические свойства.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072494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Давайте повторим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5038740"/>
          </a:xfrm>
        </p:spPr>
        <p:txBody>
          <a:bodyPr>
            <a:normAutofit/>
          </a:bodyPr>
          <a:lstStyle/>
          <a:p>
            <a:r>
              <a:rPr lang="ru-RU" dirty="0" smtClean="0"/>
              <a:t>Дате определение понятию </a:t>
            </a:r>
            <a:r>
              <a:rPr lang="ru-RU" dirty="0" err="1" smtClean="0"/>
              <a:t>электроотрицательности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Почему фтор самый электроотрицательный элемент? Назовите две причины.</a:t>
            </a:r>
          </a:p>
          <a:p>
            <a:r>
              <a:rPr lang="ru-RU" dirty="0" smtClean="0"/>
              <a:t>Где в таблице Д.И.Менделеева проходит граница между металлами и неметаллами?</a:t>
            </a:r>
          </a:p>
          <a:p>
            <a:r>
              <a:rPr lang="ru-RU" dirty="0" smtClean="0"/>
              <a:t>Дайте определение понятию химическая связь?</a:t>
            </a:r>
          </a:p>
          <a:p>
            <a:r>
              <a:rPr lang="ru-RU" dirty="0" smtClean="0"/>
              <a:t>Какие электроны участвуют в образовании химической связи? </a:t>
            </a:r>
          </a:p>
          <a:p>
            <a:r>
              <a:rPr lang="ru-RU" dirty="0" smtClean="0"/>
              <a:t>Какие виды связи вы знаете?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Химический диктант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935161"/>
          <a:ext cx="8572560" cy="4565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143140"/>
                <a:gridCol w="2143140"/>
                <a:gridCol w="2143140"/>
              </a:tblGrid>
              <a:tr h="85534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Ковалентная связь</a:t>
                      </a:r>
                      <a:endParaRPr lang="ru-RU" dirty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Ионная связь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Металлическая</a:t>
                      </a:r>
                      <a:r>
                        <a:rPr lang="ru-RU" baseline="0" dirty="0" smtClean="0"/>
                        <a:t> связь</a:t>
                      </a:r>
                      <a:endParaRPr lang="ru-RU" dirty="0"/>
                    </a:p>
                  </a:txBody>
                  <a:tcPr/>
                </a:tc>
              </a:tr>
              <a:tr h="7552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полярная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неполярная 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551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215370" cy="928694"/>
          </a:xfrm>
        </p:spPr>
        <p:txBody>
          <a:bodyPr/>
          <a:lstStyle/>
          <a:p>
            <a:r>
              <a:rPr lang="ru-RU" dirty="0" smtClean="0"/>
              <a:t>Химический диктант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0" y="1285861"/>
          <a:ext cx="8644000" cy="4500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000"/>
                <a:gridCol w="2161000"/>
                <a:gridCol w="2161000"/>
                <a:gridCol w="2161000"/>
              </a:tblGrid>
              <a:tr h="843154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Ковалентная связь</a:t>
                      </a:r>
                      <a:endParaRPr lang="ru-RU" dirty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Ионная связь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Металлическая</a:t>
                      </a:r>
                      <a:r>
                        <a:rPr lang="ru-RU" baseline="0" dirty="0" smtClean="0"/>
                        <a:t> связь</a:t>
                      </a:r>
                      <a:endParaRPr lang="ru-RU" dirty="0"/>
                    </a:p>
                  </a:txBody>
                  <a:tcPr/>
                </a:tc>
              </a:tr>
              <a:tr h="7444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полярная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неполярная 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1299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H2O</a:t>
                      </a:r>
                    </a:p>
                    <a:p>
                      <a:pPr algn="ctr"/>
                      <a:r>
                        <a:rPr lang="en-US" sz="3600" dirty="0" smtClean="0"/>
                        <a:t>NH3</a:t>
                      </a:r>
                    </a:p>
                    <a:p>
                      <a:pPr algn="ctr"/>
                      <a:r>
                        <a:rPr lang="en-US" sz="3600" dirty="0" smtClean="0"/>
                        <a:t>P2O5</a:t>
                      </a:r>
                    </a:p>
                    <a:p>
                      <a:pPr algn="ctr"/>
                      <a:r>
                        <a:rPr lang="en-US" sz="3600" dirty="0" smtClean="0"/>
                        <a:t>CH4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</a:t>
                      </a:r>
                    </a:p>
                    <a:p>
                      <a:pPr algn="ctr"/>
                      <a:r>
                        <a:rPr lang="en-US" sz="3600" dirty="0" smtClean="0"/>
                        <a:t>I2</a:t>
                      </a:r>
                    </a:p>
                    <a:p>
                      <a:pPr algn="ctr"/>
                      <a:r>
                        <a:rPr lang="en-US" sz="3600" dirty="0" smtClean="0"/>
                        <a:t>P</a:t>
                      </a:r>
                    </a:p>
                    <a:p>
                      <a:pPr algn="ctr"/>
                      <a:r>
                        <a:rPr lang="en-US" sz="3600" dirty="0" smtClean="0"/>
                        <a:t>O3</a:t>
                      </a:r>
                      <a:endParaRPr lang="ru-RU" sz="36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KI</a:t>
                      </a:r>
                    </a:p>
                    <a:p>
                      <a:pPr algn="ctr"/>
                      <a:r>
                        <a:rPr lang="en-US" sz="3600" dirty="0" smtClean="0"/>
                        <a:t>CaBr2</a:t>
                      </a:r>
                    </a:p>
                    <a:p>
                      <a:pPr algn="ctr"/>
                      <a:r>
                        <a:rPr lang="en-US" sz="3600" dirty="0" smtClean="0"/>
                        <a:t>Na2O</a:t>
                      </a:r>
                    </a:p>
                    <a:p>
                      <a:pPr algn="ctr"/>
                      <a:r>
                        <a:rPr lang="en-US" sz="3600" dirty="0" err="1" smtClean="0"/>
                        <a:t>MgS</a:t>
                      </a:r>
                      <a:endParaRPr lang="en-US" sz="3600" dirty="0" smtClean="0"/>
                    </a:p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Ba</a:t>
                      </a:r>
                      <a:endParaRPr lang="en-US" sz="3600" dirty="0" smtClean="0"/>
                    </a:p>
                    <a:p>
                      <a:pPr algn="ctr"/>
                      <a:r>
                        <a:rPr lang="en-US" sz="3600" dirty="0" smtClean="0"/>
                        <a:t>Fe</a:t>
                      </a:r>
                    </a:p>
                    <a:p>
                      <a:pPr algn="ctr"/>
                      <a:r>
                        <a:rPr lang="en-US" sz="3600" dirty="0" smtClean="0"/>
                        <a:t>Zn</a:t>
                      </a:r>
                    </a:p>
                    <a:p>
                      <a:pPr algn="ctr"/>
                      <a:r>
                        <a:rPr lang="en-US" sz="3600" dirty="0" smtClean="0"/>
                        <a:t>Co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58204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Типы кристаллических решеток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8858312" cy="3459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2571768"/>
                <a:gridCol w="2428892"/>
                <a:gridCol w="2000264"/>
              </a:tblGrid>
              <a:tr h="49708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атомная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молекулярная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металлическая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ионная</a:t>
                      </a:r>
                      <a:endParaRPr lang="ru-RU" sz="3200" dirty="0"/>
                    </a:p>
                  </a:txBody>
                  <a:tcPr/>
                </a:tc>
              </a:tr>
              <a:tr h="23929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58204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Типы кристаллических решеток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8858312" cy="3459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2571768"/>
                <a:gridCol w="2428892"/>
                <a:gridCol w="2000264"/>
              </a:tblGrid>
              <a:tr h="49708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атомная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молекулярная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металлическая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ионная</a:t>
                      </a:r>
                      <a:endParaRPr lang="ru-RU" sz="3200" dirty="0"/>
                    </a:p>
                  </a:txBody>
                  <a:tcPr/>
                </a:tc>
              </a:tr>
              <a:tr h="239297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r>
                        <a:rPr lang="ru-RU" sz="2800" dirty="0" smtClean="0"/>
                        <a:t>(графит)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SiO2</a:t>
                      </a:r>
                    </a:p>
                    <a:p>
                      <a:pPr algn="ctr"/>
                      <a:r>
                        <a:rPr lang="en-US" sz="2800" dirty="0" smtClean="0"/>
                        <a:t>C</a:t>
                      </a:r>
                      <a:r>
                        <a:rPr lang="ru-RU" sz="2800" dirty="0" smtClean="0"/>
                        <a:t>(алмаз)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Si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CO2</a:t>
                      </a:r>
                    </a:p>
                    <a:p>
                      <a:pPr algn="ctr"/>
                      <a:r>
                        <a:rPr lang="en-US" sz="2800" dirty="0" smtClean="0"/>
                        <a:t>H2S</a:t>
                      </a:r>
                    </a:p>
                    <a:p>
                      <a:pPr algn="ctr"/>
                      <a:r>
                        <a:rPr lang="en-US" sz="2800" dirty="0" smtClean="0"/>
                        <a:t>P</a:t>
                      </a:r>
                    </a:p>
                    <a:p>
                      <a:pPr algn="ctr"/>
                      <a:r>
                        <a:rPr lang="en-US" sz="2800" dirty="0" smtClean="0"/>
                        <a:t>S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</a:t>
                      </a:r>
                    </a:p>
                    <a:p>
                      <a:pPr algn="ctr"/>
                      <a:r>
                        <a:rPr lang="en-US" sz="2800" dirty="0" smtClean="0"/>
                        <a:t>Al</a:t>
                      </a:r>
                    </a:p>
                    <a:p>
                      <a:pPr algn="ctr"/>
                      <a:r>
                        <a:rPr lang="en-US" sz="2800" dirty="0" smtClean="0"/>
                        <a:t>Cu</a:t>
                      </a:r>
                    </a:p>
                    <a:p>
                      <a:pPr algn="ctr"/>
                      <a:r>
                        <a:rPr lang="en-US" sz="2800" dirty="0" smtClean="0"/>
                        <a:t>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LiCl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MgI2</a:t>
                      </a:r>
                    </a:p>
                    <a:p>
                      <a:pPr algn="ctr"/>
                      <a:r>
                        <a:rPr lang="en-US" sz="2800" dirty="0" err="1" smtClean="0"/>
                        <a:t>CaO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BaBr2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401080" cy="12756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Предположите тип кристаллической решетки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Газ, зелено-желтого цвета со специфическим резким запахом, плохо растворим в воде, низкие температуры плавления и кипения.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401080" cy="12756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Предположите тип кристаллической решетки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Очень </a:t>
            </a:r>
            <a:r>
              <a:rPr lang="ru-RU" sz="3600" dirty="0" smtClean="0"/>
              <a:t>твердое вещество, с высокими температурами плавления и кипения, нерастворимое в воде, без запаха.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</TotalTime>
  <Words>352</Words>
  <Application>Microsoft Office PowerPoint</Application>
  <PresentationFormat>Экран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Обобщение знаний по теме «Виды химических связей»</vt:lpstr>
      <vt:lpstr>Цель урока</vt:lpstr>
      <vt:lpstr>Давайте повторим</vt:lpstr>
      <vt:lpstr>Химический диктант</vt:lpstr>
      <vt:lpstr>Химический диктант</vt:lpstr>
      <vt:lpstr>Типы кристаллических решеток</vt:lpstr>
      <vt:lpstr>Типы кристаллических решеток</vt:lpstr>
      <vt:lpstr>Предположите тип кристаллической решетки</vt:lpstr>
      <vt:lpstr>Предположите тип кристаллической решетки</vt:lpstr>
      <vt:lpstr>Предположите тип кристаллической решетки</vt:lpstr>
      <vt:lpstr>Предположите тип кристаллической решетки</vt:lpstr>
      <vt:lpstr>Предскажите физические свойства</vt:lpstr>
      <vt:lpstr>Вывод</vt:lpstr>
      <vt:lpstr>Проблема следующего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знаний по теме «Виды химических связей»</dc:title>
  <dc:creator>School</dc:creator>
  <cp:lastModifiedBy>A1</cp:lastModifiedBy>
  <cp:revision>36</cp:revision>
  <dcterms:created xsi:type="dcterms:W3CDTF">2014-11-18T06:03:06Z</dcterms:created>
  <dcterms:modified xsi:type="dcterms:W3CDTF">2014-11-22T14:05:33Z</dcterms:modified>
</cp:coreProperties>
</file>