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2" r:id="rId4"/>
    <p:sldId id="267" r:id="rId5"/>
    <p:sldId id="281" r:id="rId6"/>
    <p:sldId id="263" r:id="rId7"/>
    <p:sldId id="260" r:id="rId8"/>
    <p:sldId id="286" r:id="rId9"/>
    <p:sldId id="282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pPr algn="r"/>
            <a:r>
              <a:rPr lang="ru-RU" dirty="0" smtClean="0"/>
              <a:t>Подготовила: учитель начальных классов</a:t>
            </a:r>
          </a:p>
          <a:p>
            <a:pPr algn="r"/>
            <a:r>
              <a:rPr lang="ru-RU" dirty="0" smtClean="0"/>
              <a:t>Миргородская Г.С.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математики по теме:</a:t>
            </a:r>
            <a:br>
              <a:rPr lang="ru-RU" dirty="0" smtClean="0"/>
            </a:br>
            <a:r>
              <a:rPr lang="ru-RU" dirty="0" smtClean="0"/>
              <a:t>«Табличное умножение </a:t>
            </a:r>
            <a:r>
              <a:rPr lang="en-US" dirty="0" smtClean="0"/>
              <a:t> </a:t>
            </a:r>
            <a:r>
              <a:rPr lang="ru-RU" dirty="0" smtClean="0"/>
              <a:t>и деление на </a:t>
            </a:r>
            <a:r>
              <a:rPr lang="en-US" dirty="0" smtClean="0"/>
              <a:t>9</a:t>
            </a:r>
            <a:r>
              <a:rPr lang="ru-RU" dirty="0" smtClean="0"/>
              <a:t>. </a:t>
            </a:r>
            <a:r>
              <a:rPr lang="ru-RU" dirty="0" smtClean="0"/>
              <a:t>Действия с числами в пределах 100.»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07247/img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55272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784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Задача №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36510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63</a:t>
            </a:r>
            <a:r>
              <a:rPr lang="ru-RU" sz="4000" b="1" dirty="0" smtClean="0"/>
              <a:t> кг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4371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b="1" dirty="0" smtClean="0"/>
              <a:t> в </a:t>
            </a:r>
            <a:r>
              <a:rPr lang="en-US" b="1" dirty="0" smtClean="0"/>
              <a:t>9</a:t>
            </a:r>
            <a:r>
              <a:rPr lang="ru-RU" b="1" dirty="0" smtClean="0"/>
              <a:t> раз меньше, чем  картофеля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5733256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Сколько всего кг картофеля и моркови - 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Содержимое 9" descr="http://www.by.all.biz/img/by/catalog/83891.jpeg?rrr=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306688" cy="266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technoshop.ru/media/pic_middle/0/17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00808"/>
            <a:ext cx="2713484" cy="258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Картофеля  – 63 кг</a:t>
            </a:r>
          </a:p>
          <a:p>
            <a:pPr>
              <a:buNone/>
            </a:pP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Моркови- ? в 9 раз меньше, чем 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Дуга 3"/>
          <p:cNvSpPr/>
          <p:nvPr/>
        </p:nvSpPr>
        <p:spPr>
          <a:xfrm>
            <a:off x="8028384" y="1628800"/>
            <a:ext cx="432048" cy="2016224"/>
          </a:xfrm>
          <a:prstGeom prst="arc">
            <a:avLst>
              <a:gd name="adj1" fmla="val 16336830"/>
              <a:gd name="adj2" fmla="val 53948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460432" y="2060848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rgbClr val="FF0000"/>
              </a:solidFill>
            </a:endParaRPr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r>
              <a:rPr lang="ru-RU" sz="1600" b="1" dirty="0" smtClean="0">
                <a:solidFill>
                  <a:srgbClr val="FF0000"/>
                </a:solidFill>
              </a:rPr>
              <a:t> 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956376" y="30689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172400" y="177281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148064" y="1772816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Решение.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1). 63 : 9 = 7 (кг) – картофеля</a:t>
            </a:r>
          </a:p>
          <a:p>
            <a:pPr>
              <a:buNone/>
            </a:pPr>
            <a:r>
              <a:rPr lang="ru-RU" sz="4000" b="1" dirty="0" smtClean="0"/>
              <a:t>2). 63 + 7 = 70 (кг) – картофеля и моркови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Ответ:   70 кг картофеля  и моркови собрали.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Задача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№ 2.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215579"/>
            <a:ext cx="80283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2420888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9р.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2492896"/>
            <a:ext cx="68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9р.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83768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9р.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9р.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23488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9р.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00192" y="24208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9р.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5р.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195736" y="46531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5р.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23928" y="47251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5р.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796136" y="4653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5р.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96336" y="47251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5р.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115616" y="530120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Сколько рублей заплатили - 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6" name="Содержимое 35" descr="http://premiermotorsport.com.ua/Uploads/Images/Shop/products/abaa2c2695274ffbe89d1b5b1b508fe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Содержимое 35" descr="http://premiermotorsport.com.ua/Uploads/Images/Shop/products/abaa2c2695274ffbe89d1b5b1b508fe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268760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Содержимое 35" descr="http://premiermotorsport.com.ua/Uploads/Images/Shop/products/abaa2c2695274ffbe89d1b5b1b508fe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Содержимое 35" descr="http://premiermotorsport.com.ua/Uploads/Images/Shop/products/abaa2c2695274ffbe89d1b5b1b508fe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68760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Содержимое 35" descr="http://premiermotorsport.com.ua/Uploads/Images/Shop/products/abaa2c2695274ffbe89d1b5b1b508fe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268760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Содержимое 35" descr="http://premiermotorsport.com.ua/Uploads/Images/Shop/products/abaa2c2695274ffbe89d1b5b1b508fe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96752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Содержимое 35" descr="http://premiermotorsport.com.ua/Uploads/Images/Shop/products/abaa2c2695274ffbe89d1b5b1b508fe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96752"/>
            <a:ext cx="871102" cy="12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7884368" y="2492896"/>
            <a:ext cx="50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9р.</a:t>
            </a:r>
            <a:endParaRPr lang="ru-RU" b="1" dirty="0"/>
          </a:p>
        </p:txBody>
      </p:sp>
      <p:pic>
        <p:nvPicPr>
          <p:cNvPr id="56" name="Рисунок 55" descr="http://www.gs.by/get_img?ImageId=1258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1082675" cy="52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Рисунок 56" descr="http://www.gs.by/get_img?ImageId=1258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861048"/>
            <a:ext cx="1082675" cy="52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Рисунок 57" descr="http://www.gs.by/get_img?ImageId=1258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861048"/>
            <a:ext cx="1082675" cy="52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Рисунок 58" descr="http://www.gs.by/get_img?ImageId=1258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861048"/>
            <a:ext cx="1082675" cy="52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Рисунок 59" descr="http://www.gs.by/get_img?ImageId=1258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861048"/>
            <a:ext cx="1082675" cy="52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Проверка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Блокноты -  7 шт. – по 9 р.</a:t>
            </a:r>
          </a:p>
          <a:p>
            <a:pPr>
              <a:buNone/>
            </a:pPr>
            <a:r>
              <a:rPr lang="ru-RU" sz="2800" b="1" dirty="0" smtClean="0"/>
              <a:t>Ластики    – 5 шт. – по 5 р.</a:t>
            </a:r>
            <a:endParaRPr lang="ru-RU" sz="2800" b="1" dirty="0"/>
          </a:p>
        </p:txBody>
      </p:sp>
      <p:sp>
        <p:nvSpPr>
          <p:cNvPr id="5" name="Дуга 4"/>
          <p:cNvSpPr/>
          <p:nvPr/>
        </p:nvSpPr>
        <p:spPr>
          <a:xfrm>
            <a:off x="4427984" y="1628800"/>
            <a:ext cx="1800200" cy="792088"/>
          </a:xfrm>
          <a:prstGeom prst="arc">
            <a:avLst>
              <a:gd name="adj1" fmla="val 16510011"/>
              <a:gd name="adj2" fmla="val 49849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28184" y="17728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? 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92494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50100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1). 9 х 7= 63 (р.) – заплатили за блокноты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0050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2). 5 х 5 = 25 (р.) – заплатили за ластики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6531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3). 63 + 25 = 88 (р.) - всего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52292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Ответ: 88 р. заплатили за блокноты и ластики.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Решите примеры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/>
              <a:t>7</a:t>
            </a:r>
            <a:r>
              <a:rPr lang="ru-RU" sz="3200" b="1" dirty="0" smtClean="0"/>
              <a:t> х 5 + 32 =                   5 х ( 95 – 89) =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8 х 7 + 17 =                 9 х (44 – 35) =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9 х 9 – 38 =                  ( 100 – 73): 9 =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63 : 9 + 25 =                  61 – 54 : 6 =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Проверь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/>
              <a:t>7</a:t>
            </a:r>
            <a:r>
              <a:rPr lang="ru-RU" sz="3200" b="1" dirty="0" smtClean="0"/>
              <a:t> х 5 + 32 =  97                5 х ( 95 – 89) =30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8 х 7 + 17 = 73               9 х (44 – 35) =81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9 х 9 – 38 = 43                 ( 100 – 73): 9 =3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63 : 9 + 25 = 67                 61 – 54 : 6 =52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743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www.kindergenii.ru/images/grdiktant/grdiktant33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16573" t="27537" r="19361" b="36620"/>
          <a:stretch>
            <a:fillRect/>
          </a:stretch>
        </p:blipFill>
        <p:spPr bwMode="auto">
          <a:xfrm>
            <a:off x="971600" y="404664"/>
            <a:ext cx="712879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</TotalTime>
  <Words>315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Урок математики по теме: «Табличное умножение  и деление на 9. Действия с числами в пределах 100.»</vt:lpstr>
      <vt:lpstr>Задача № 1. </vt:lpstr>
      <vt:lpstr>Слайд 3</vt:lpstr>
      <vt:lpstr>Решение.</vt:lpstr>
      <vt:lpstr>Задача № 2.</vt:lpstr>
      <vt:lpstr>Проверка</vt:lpstr>
      <vt:lpstr>Решите примеры</vt:lpstr>
      <vt:lpstr>Проверь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по теме: «Табличное умножение на 7. Действия с числами в пределах 100.»</dc:title>
  <cp:lastModifiedBy>Admin</cp:lastModifiedBy>
  <cp:revision>40</cp:revision>
  <dcterms:modified xsi:type="dcterms:W3CDTF">2014-05-14T08:04:09Z</dcterms:modified>
</cp:coreProperties>
</file>