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1" r:id="rId6"/>
    <p:sldId id="262" r:id="rId7"/>
    <p:sldId id="263" r:id="rId8"/>
    <p:sldId id="265" r:id="rId9"/>
    <p:sldId id="266" r:id="rId10"/>
    <p:sldId id="267" r:id="rId11"/>
    <p:sldId id="272" r:id="rId12"/>
    <p:sldId id="268" r:id="rId13"/>
    <p:sldId id="264" r:id="rId14"/>
    <p:sldId id="271" r:id="rId15"/>
    <p:sldId id="269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b_1328085125805 (3)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856638" cy="3429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 userDrawn="1"/>
        </p:nvSpPr>
        <p:spPr>
          <a:xfrm>
            <a:off x="539552" y="1196752"/>
            <a:ext cx="7920880" cy="54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395536" y="260648"/>
            <a:ext cx="8424936" cy="61206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b_1328085125805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94344"/>
            <a:ext cx="5379879" cy="196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F682-D5E4-4DEC-93DB-765AF47A358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FD0B-D549-43BB-B03A-6A202CBA0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7C80"/>
                </a:solidFill>
                <a:latin typeface="Ariadna script" pitchFamily="2" charset="0"/>
              </a:rPr>
              <a:t>В гостях у сказки...</a:t>
            </a:r>
            <a:endParaRPr lang="ru-RU" sz="7200" b="1" dirty="0">
              <a:solidFill>
                <a:srgbClr val="FF7C80"/>
              </a:solidFill>
              <a:latin typeface="Ariadna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- логопед</a:t>
            </a: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Коротышева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Юлия Юрьевна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Вставьте  в слова                              слоги «ПА» или «БА»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1.liveinternet.ru/images/attach/c/2/64/200/64200786_1284868705_1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3926545" cy="32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Белоснежка запуталась, помогите ей собрать слова парами, соедините линиями слова, подходящие по смыслу.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cs402622.vk.me/v402622053/cad/KOuPUnkON1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0928"/>
            <a:ext cx="1899920" cy="2089785"/>
          </a:xfrm>
          <a:prstGeom prst="ellipse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Замените звук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наоборот.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crosti.ru/patterns/00/01/01/288f3a20b3/preview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740"/>
          <a:stretch/>
        </p:blipFill>
        <p:spPr bwMode="auto">
          <a:xfrm>
            <a:off x="179512" y="1163575"/>
            <a:ext cx="5976664" cy="613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54360" cy="580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Дорогая  Белоснежка!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Мы очень скучаем без тебя твой пёс охраняет наш дом понедельник убирает в комнатах вторник будит нас по утрам среда и четверг ухаживают за животными пятница готовит обед и ужин суббота собирает хворост для камина  воскресенье следит за огородом у нас всё хорошо приезжай к нам мы с нетерпеньем ждём тебя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Любящие гномы.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352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486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Дорогая  Белоснежка!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Мы очень скучаем без тебя. Твой пёс охраняет наш дом. Понедельник убирает в комнатах. Вторник будит нас по утрам. Среда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 Четверг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ухаживают за животными. Пятница готовит обед и ужин. Суббота собирает хворост для камина.  Воскресенье следит за огородом. У нас всё хорошо. Приезжай к нам.  Мы с нетерпеньем ждём тебя.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Любящие гномы.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isipisi.com/wp-content/uploads/2013/06/pamuk-prens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896544" cy="52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4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rf.bryansk.ru/images/catalog/63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graem-s-mamoi.ru/wp-content/uploads/2012/04/pochki-na-derev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168409" cy="348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1475656" y="4293096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4400" b="1" dirty="0" smtClean="0">
                <a:cs typeface="Times New Roman" pitchFamily="18" charset="0"/>
              </a:rPr>
              <a:t>б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]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какие?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согласные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твёрдые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парные по глухости и звонкости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sovp553.mskzapad.ru/images/cms/thumbs/707e7751f253d9dfd421ccaa7a13723cddc5c290/byratino_714_auto_5_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624"/>
            <a:ext cx="23762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coollady.ru/puc/5/GS/06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68960"/>
            <a:ext cx="338437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kalugasale.ru/photos/news/6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288111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murzilka.org/upload/vipuski/10%202010/vladimirskii3.jpg"/>
          <p:cNvPicPr/>
          <p:nvPr/>
        </p:nvPicPr>
        <p:blipFill rotWithShape="1">
          <a:blip r:embed="rId5" cstate="print"/>
          <a:srcRect t="7561"/>
          <a:stretch/>
        </p:blipFill>
        <p:spPr bwMode="auto">
          <a:xfrm>
            <a:off x="971600" y="2640666"/>
            <a:ext cx="4032448" cy="399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 место звука в слове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 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980729"/>
          <a:ext cx="6096000" cy="108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080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835696" y="1124744"/>
            <a:ext cx="936104" cy="8640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2348880"/>
          <a:ext cx="609600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4139952" y="2420888"/>
            <a:ext cx="936104" cy="8640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0" y="3861048"/>
          <a:ext cx="60960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6444208" y="3933056"/>
            <a:ext cx="864096" cy="8640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1044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Разложи карточки со словами в два столбика.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первый  - слова со звуком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во второй слова со звуком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21288"/>
            <a:ext cx="72008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4522514"/>
          </a:xfrm>
        </p:spPr>
        <p:txBody>
          <a:bodyPr/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dsovp553.mskzapad.ru/images/cms/thumbs/707e7751f253d9dfd421ccaa7a13723cddc5c290/byratino_714_auto_5_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528392" cy="44644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1.directupload.net/images/120624/ive2scf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s 7 enanito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41561352ab2e0f994aaa2aef1b079e4b18bb4e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228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 гостях у сказки...</vt:lpstr>
      <vt:lpstr>                          [ п ]</vt:lpstr>
      <vt:lpstr>Звуки [б] и [п] -  какие? </vt:lpstr>
      <vt:lpstr>Слайд 4</vt:lpstr>
      <vt:lpstr>Определи место звука в слове</vt:lpstr>
      <vt:lpstr>Разложи карточки со словами в два столбика.  В первый  - слова со звуком [б], во второй слова со звуком [п]. </vt:lpstr>
      <vt:lpstr>Физминутка </vt:lpstr>
      <vt:lpstr>Слайд 8</vt:lpstr>
      <vt:lpstr>Слайд 9</vt:lpstr>
      <vt:lpstr>Вставьте  в слова                              слоги «ПА» или «БА»</vt:lpstr>
      <vt:lpstr>Белоснежка запуталась, помогите ей собрать слова парами, соедините линиями слова, подходящие по смыслу.</vt:lpstr>
      <vt:lpstr>Замените звук [п] на [б] и наоборот.</vt:lpstr>
      <vt:lpstr>Слайд 13</vt:lpstr>
      <vt:lpstr>Слайд 14</vt:lpstr>
      <vt:lpstr>Молодцы!!!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«Детки»</dc:title>
  <dc:creator>Белозёрова</dc:creator>
  <cp:lastModifiedBy>89180626959</cp:lastModifiedBy>
  <cp:revision>28</cp:revision>
  <dcterms:created xsi:type="dcterms:W3CDTF">2013-12-20T16:53:42Z</dcterms:created>
  <dcterms:modified xsi:type="dcterms:W3CDTF">2014-03-10T17:00:32Z</dcterms:modified>
</cp:coreProperties>
</file>