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74" r:id="rId9"/>
    <p:sldId id="263" r:id="rId10"/>
    <p:sldId id="265" r:id="rId11"/>
    <p:sldId id="276" r:id="rId12"/>
    <p:sldId id="275" r:id="rId13"/>
    <p:sldId id="267" r:id="rId14"/>
    <p:sldId id="272" r:id="rId15"/>
    <p:sldId id="279" r:id="rId16"/>
    <p:sldId id="277" r:id="rId17"/>
    <p:sldId id="273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95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E8AA6-6D7E-41DF-9071-9DA59052975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64504-47AC-4BF2-8E2A-EEBBB9C42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0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64504-47AC-4BF2-8E2A-EEBBB9C422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7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5DF63C-82F8-48E6-AFD5-34D84C3B6769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FAA55B-54B3-420A-B20B-35B3A220DF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5%D0%B2%D0%B3%D0%B5%D0%BD%D0%B8%D0%B9%20%D0%BE%D0%BD%D0%B5%D0%B3%D0%B8%D0%BD%20%D1%84%D0%BE%D1%82%D0%BE%D0%B3%D1%80%D0%B0%D1%84%D0%B8%D0%B8&amp;lr=20820&amp;noreask=1&amp;source=wiz" TargetMode="External"/><Relationship Id="rId2" Type="http://schemas.openxmlformats.org/officeDocument/2006/relationships/hyperlink" Target="http://images.yandex.ru/?lr=20820&amp;source=w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6416" y="626517"/>
            <a:ext cx="7393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Муниципальное бюджетное общеобразовательное учреждение «Средняя общеобразовательная школа №11»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1642180"/>
            <a:ext cx="68632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Образ Евгения </a:t>
            </a:r>
          </a:p>
          <a:p>
            <a:pPr lvl="0" algn="ctr"/>
            <a:r>
              <a:rPr lang="ru-RU" sz="4400" b="1" i="1" dirty="0" smtClean="0">
                <a:solidFill>
                  <a:prstClr val="black"/>
                </a:solidFill>
              </a:rPr>
              <a:t>Онегина</a:t>
            </a:r>
          </a:p>
          <a:p>
            <a:pPr lvl="0" algn="ctr"/>
            <a:endParaRPr lang="ru-RU" sz="4400" b="1" i="1" dirty="0">
              <a:solidFill>
                <a:prstClr val="black"/>
              </a:solidFill>
            </a:endParaRPr>
          </a:p>
          <a:p>
            <a:pPr lvl="0" algn="ctr"/>
            <a:endParaRPr lang="ru-RU" sz="4400" b="1" i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prstClr val="black"/>
                </a:solidFill>
              </a:rPr>
              <a:t>Зотова Елена Анатольевна</a:t>
            </a:r>
          </a:p>
          <a:p>
            <a:pPr lvl="0" algn="ctr"/>
            <a:r>
              <a:rPr lang="ru-RU" sz="2000" b="1" i="1" dirty="0">
                <a:solidFill>
                  <a:prstClr val="black"/>
                </a:solidFill>
              </a:rPr>
              <a:t>у</a:t>
            </a:r>
            <a:r>
              <a:rPr lang="ru-RU" sz="2000" b="1" i="1" dirty="0" smtClean="0">
                <a:solidFill>
                  <a:prstClr val="black"/>
                </a:solidFill>
              </a:rPr>
              <a:t>читель русского языка и литературы</a:t>
            </a:r>
          </a:p>
          <a:p>
            <a:pPr lvl="0" algn="ctr"/>
            <a:r>
              <a:rPr lang="ru-RU" sz="2000" b="1" i="1" dirty="0" err="1" smtClean="0">
                <a:solidFill>
                  <a:prstClr val="black"/>
                </a:solidFill>
              </a:rPr>
              <a:t>Шерегеш</a:t>
            </a:r>
            <a:endParaRPr lang="ru-RU" sz="2000" b="1" i="1" dirty="0" smtClean="0">
              <a:solidFill>
                <a:prstClr val="black"/>
              </a:solidFill>
            </a:endParaRPr>
          </a:p>
          <a:p>
            <a:pPr lvl="0" algn="ctr"/>
            <a:endParaRPr lang="ru-RU" sz="2000" b="1" i="1" dirty="0">
              <a:solidFill>
                <a:prstClr val="black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prstClr val="black"/>
                </a:solidFill>
              </a:rPr>
              <a:t>2013</a:t>
            </a:r>
            <a:endParaRPr lang="ru-RU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0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764704"/>
            <a:ext cx="2952327" cy="4248472"/>
          </a:xfrm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489654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Враги! Давно ли друг от друга </a:t>
            </a:r>
            <a:br>
              <a:rPr lang="ru-RU" sz="2000" b="1" i="1" dirty="0" smtClean="0"/>
            </a:br>
            <a:r>
              <a:rPr lang="ru-RU" sz="2000" b="1" i="1" dirty="0" smtClean="0"/>
              <a:t>Их жажда крови отвела? </a:t>
            </a:r>
            <a:br>
              <a:rPr lang="ru-RU" sz="2000" b="1" i="1" dirty="0" smtClean="0"/>
            </a:br>
            <a:r>
              <a:rPr lang="ru-RU" sz="2000" b="1" i="1" dirty="0" smtClean="0"/>
              <a:t>Давно ль они часы досуга, </a:t>
            </a:r>
            <a:br>
              <a:rPr lang="ru-RU" sz="2000" b="1" i="1" dirty="0" smtClean="0"/>
            </a:br>
            <a:r>
              <a:rPr lang="ru-RU" sz="2000" b="1" i="1" dirty="0" smtClean="0"/>
              <a:t>Трапезу, мысли и дела </a:t>
            </a:r>
            <a:br>
              <a:rPr lang="ru-RU" sz="2000" b="1" i="1" dirty="0" smtClean="0"/>
            </a:br>
            <a:r>
              <a:rPr lang="ru-RU" sz="2000" b="1" i="1" dirty="0" smtClean="0"/>
              <a:t>Делили дружно? Ныне злобно, </a:t>
            </a:r>
            <a:br>
              <a:rPr lang="ru-RU" sz="2000" b="1" i="1" dirty="0" smtClean="0"/>
            </a:br>
            <a:r>
              <a:rPr lang="ru-RU" sz="2000" b="1" i="1" dirty="0" smtClean="0"/>
              <a:t>Врагам наследственным подобно, </a:t>
            </a:r>
            <a:br>
              <a:rPr lang="ru-RU" sz="2000" b="1" i="1" dirty="0" smtClean="0"/>
            </a:br>
            <a:r>
              <a:rPr lang="ru-RU" sz="2000" b="1" i="1" dirty="0" smtClean="0"/>
              <a:t>Как в страшном, непонятном сне, </a:t>
            </a:r>
            <a:br>
              <a:rPr lang="ru-RU" sz="2000" b="1" i="1" dirty="0" smtClean="0"/>
            </a:br>
            <a:r>
              <a:rPr lang="ru-RU" sz="2000" b="1" i="1" dirty="0" smtClean="0"/>
              <a:t>Они друг другу в тишине </a:t>
            </a:r>
            <a:br>
              <a:rPr lang="ru-RU" sz="2000" b="1" i="1" dirty="0" smtClean="0"/>
            </a:br>
            <a:r>
              <a:rPr lang="ru-RU" sz="2000" b="1" i="1" dirty="0" smtClean="0"/>
              <a:t>Готовят гибель хладнокровно..</a:t>
            </a:r>
            <a:endParaRPr lang="ru-RU" sz="2000" b="1" i="1" dirty="0"/>
          </a:p>
          <a:p>
            <a:r>
              <a:rPr lang="ru-RU" sz="2000" b="1" i="1" dirty="0" smtClean="0"/>
              <a:t>В тоске сердечных угрызений,</a:t>
            </a:r>
          </a:p>
          <a:p>
            <a:r>
              <a:rPr lang="ru-RU" sz="2000" b="1" i="1" dirty="0" smtClean="0"/>
              <a:t>Рукою стиснув пистолет,</a:t>
            </a:r>
          </a:p>
          <a:p>
            <a:r>
              <a:rPr lang="ru-RU" sz="2000" b="1" i="1" dirty="0" smtClean="0"/>
              <a:t>Глядит на Ленского Евгений.</a:t>
            </a:r>
          </a:p>
          <a:p>
            <a:r>
              <a:rPr lang="ru-RU" sz="2000" b="1" i="1" dirty="0" smtClean="0"/>
              <a:t>"Ну, что ж? убит", - решил сосед.</a:t>
            </a:r>
          </a:p>
          <a:p>
            <a:r>
              <a:rPr lang="ru-RU" sz="2000" b="1" i="1" dirty="0" smtClean="0"/>
              <a:t>Убит!..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14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1"/>
            <a:ext cx="3960440" cy="4392488"/>
          </a:xfrm>
        </p:spPr>
      </p:pic>
      <p:sp>
        <p:nvSpPr>
          <p:cNvPr id="3" name="TextBox 2"/>
          <p:cNvSpPr txBox="1"/>
          <p:nvPr/>
        </p:nvSpPr>
        <p:spPr>
          <a:xfrm>
            <a:off x="4794880" y="727368"/>
            <a:ext cx="3744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i="1" dirty="0"/>
              <a:t>Скажи: которая Татьяна?" </a:t>
            </a:r>
            <a:br>
              <a:rPr lang="ru-RU" sz="2000" b="1" i="1" dirty="0"/>
            </a:br>
            <a:r>
              <a:rPr lang="ru-RU" sz="2000" b="1" i="1" dirty="0"/>
              <a:t>- Да та, которая грустна </a:t>
            </a:r>
            <a:br>
              <a:rPr lang="ru-RU" sz="2000" b="1" i="1" dirty="0"/>
            </a:br>
            <a:r>
              <a:rPr lang="ru-RU" sz="2000" b="1" i="1" dirty="0"/>
              <a:t>И молчалива, как Светлана, </a:t>
            </a:r>
            <a:br>
              <a:rPr lang="ru-RU" sz="2000" b="1" i="1" dirty="0"/>
            </a:br>
            <a:r>
              <a:rPr lang="ru-RU" sz="2000" b="1" i="1" dirty="0"/>
              <a:t>Вошла и села у окна. - </a:t>
            </a:r>
            <a:br>
              <a:rPr lang="ru-RU" sz="2000" b="1" i="1" dirty="0"/>
            </a:br>
            <a:r>
              <a:rPr lang="ru-RU" sz="2000" b="1" i="1" dirty="0"/>
              <a:t>"Неужто ты влюблен в меньшую?" </a:t>
            </a:r>
            <a:br>
              <a:rPr lang="ru-RU" sz="2000" b="1" i="1" dirty="0"/>
            </a:br>
            <a:r>
              <a:rPr lang="ru-RU" sz="2000" b="1" i="1" dirty="0"/>
              <a:t>- А что? - "Я выбрал бы другую, </a:t>
            </a:r>
            <a:br>
              <a:rPr lang="ru-RU" sz="2000" b="1" i="1" dirty="0"/>
            </a:br>
            <a:r>
              <a:rPr lang="ru-RU" sz="2000" b="1" i="1" dirty="0"/>
              <a:t>Когда б я был, как ты, поэт. </a:t>
            </a:r>
            <a:br>
              <a:rPr lang="ru-RU" sz="2000" b="1" i="1" dirty="0"/>
            </a:br>
            <a:r>
              <a:rPr lang="ru-RU" sz="2000" b="1" i="1" dirty="0"/>
              <a:t>В чертах у Ольги жизни нет. </a:t>
            </a:r>
          </a:p>
        </p:txBody>
      </p:sp>
    </p:spTree>
    <p:extLst>
      <p:ext uri="{BB962C8B-B14F-4D97-AF65-F5344CB8AC3E}">
        <p14:creationId xmlns:p14="http://schemas.microsoft.com/office/powerpoint/2010/main" val="100331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4320480" cy="4634760"/>
          </a:xfrm>
        </p:spPr>
      </p:pic>
      <p:sp>
        <p:nvSpPr>
          <p:cNvPr id="2" name="TextBox 1"/>
          <p:cNvSpPr txBox="1"/>
          <p:nvPr/>
        </p:nvSpPr>
        <p:spPr>
          <a:xfrm>
            <a:off x="5004048" y="548680"/>
            <a:ext cx="3888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i="1" dirty="0"/>
              <a:t>Не ты ль, с отрадой и любовью, </a:t>
            </a:r>
            <a:br>
              <a:rPr lang="ru-RU" sz="2000" b="1" i="1" dirty="0"/>
            </a:br>
            <a:r>
              <a:rPr lang="ru-RU" sz="2000" b="1" i="1" dirty="0"/>
              <a:t>Слова надежды мне шепнул? </a:t>
            </a:r>
            <a:br>
              <a:rPr lang="ru-RU" sz="2000" b="1" i="1" dirty="0"/>
            </a:br>
            <a:r>
              <a:rPr lang="ru-RU" sz="2000" b="1" i="1" dirty="0"/>
              <a:t>Кто ты, мой ангел ли хранитель, </a:t>
            </a:r>
            <a:br>
              <a:rPr lang="ru-RU" sz="2000" b="1" i="1" dirty="0"/>
            </a:br>
            <a:r>
              <a:rPr lang="ru-RU" sz="2000" b="1" i="1" dirty="0"/>
              <a:t>Или коварный искуситель: </a:t>
            </a:r>
            <a:br>
              <a:rPr lang="ru-RU" sz="2000" b="1" i="1" dirty="0"/>
            </a:br>
            <a:r>
              <a:rPr lang="ru-RU" sz="2000" b="1" i="1" dirty="0"/>
              <a:t>Мои сомненья разреши. </a:t>
            </a:r>
            <a:br>
              <a:rPr lang="ru-RU" sz="2000" b="1" i="1" dirty="0"/>
            </a:br>
            <a:r>
              <a:rPr lang="ru-RU" sz="2000" b="1" i="1" dirty="0"/>
              <a:t>Быть может, это всё пустое, </a:t>
            </a:r>
            <a:br>
              <a:rPr lang="ru-RU" sz="2000" b="1" i="1" dirty="0"/>
            </a:br>
            <a:r>
              <a:rPr lang="ru-RU" sz="2000" b="1" i="1" dirty="0"/>
              <a:t>Обман неопытной души! </a:t>
            </a:r>
            <a:br>
              <a:rPr lang="ru-RU" sz="2000" b="1" i="1" dirty="0"/>
            </a:br>
            <a:r>
              <a:rPr lang="ru-RU" sz="2000" b="1" i="1" dirty="0"/>
              <a:t>И суждено совсем иное... </a:t>
            </a:r>
          </a:p>
        </p:txBody>
      </p:sp>
    </p:spTree>
    <p:extLst>
      <p:ext uri="{BB962C8B-B14F-4D97-AF65-F5344CB8AC3E}">
        <p14:creationId xmlns:p14="http://schemas.microsoft.com/office/powerpoint/2010/main" val="402490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5"/>
            <a:ext cx="3816424" cy="4752527"/>
          </a:xfrm>
        </p:spPr>
      </p:pic>
      <p:sp>
        <p:nvSpPr>
          <p:cNvPr id="2" name="TextBox 1"/>
          <p:cNvSpPr txBox="1"/>
          <p:nvPr/>
        </p:nvSpPr>
        <p:spPr>
          <a:xfrm>
            <a:off x="4788024" y="548679"/>
            <a:ext cx="381642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Минуты две </a:t>
            </a:r>
            <a:r>
              <a:rPr lang="ru-RU" sz="2000" b="1" i="1" dirty="0" smtClean="0"/>
              <a:t>они</a:t>
            </a:r>
            <a:r>
              <a:rPr lang="ru-RU" sz="2000" b="1" i="1" dirty="0">
                <a:solidFill>
                  <a:prstClr val="black"/>
                </a:solidFill>
              </a:rPr>
              <a:t> молчали, 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Но к ней Онегин подошел </a:t>
            </a:r>
            <a:br>
              <a:rPr lang="ru-RU" sz="2000" b="1" i="1" dirty="0"/>
            </a:br>
            <a:r>
              <a:rPr lang="ru-RU" sz="2000" b="1" i="1" dirty="0"/>
              <a:t>И молвил: "вы ко мне писали, </a:t>
            </a:r>
            <a:br>
              <a:rPr lang="ru-RU" sz="2000" b="1" i="1" dirty="0"/>
            </a:br>
            <a:r>
              <a:rPr lang="ru-RU" sz="2000" b="1" i="1" dirty="0"/>
              <a:t>Не отпирайтесь. Я прочел </a:t>
            </a:r>
            <a:br>
              <a:rPr lang="ru-RU" sz="2000" b="1" i="1" dirty="0"/>
            </a:br>
            <a:r>
              <a:rPr lang="ru-RU" sz="2000" b="1" i="1" dirty="0"/>
              <a:t>Души доверчивой признанья, </a:t>
            </a:r>
            <a:br>
              <a:rPr lang="ru-RU" sz="2000" b="1" i="1" dirty="0"/>
            </a:br>
            <a:r>
              <a:rPr lang="ru-RU" sz="2000" b="1" i="1" dirty="0"/>
              <a:t>Любви невинной излиянья; </a:t>
            </a:r>
            <a:br>
              <a:rPr lang="ru-RU" sz="2000" b="1" i="1" dirty="0"/>
            </a:br>
            <a:r>
              <a:rPr lang="ru-RU" sz="2000" b="1" i="1" dirty="0"/>
              <a:t>Мне ваша искренность </a:t>
            </a:r>
            <a:r>
              <a:rPr lang="ru-RU" sz="2000" b="1" i="1" dirty="0" smtClean="0"/>
              <a:t>мила…</a:t>
            </a:r>
          </a:p>
          <a:p>
            <a:r>
              <a:rPr lang="ru-RU" sz="2000" b="1" i="1" dirty="0"/>
              <a:t>Я верно б вас одну избрал </a:t>
            </a:r>
            <a:r>
              <a:rPr lang="ru-RU" sz="2000" b="1" i="1" dirty="0" smtClean="0"/>
              <a:t>…</a:t>
            </a:r>
          </a:p>
          <a:p>
            <a:r>
              <a:rPr lang="ru-RU" sz="2000" b="1" i="1" dirty="0" smtClean="0"/>
              <a:t>Но </a:t>
            </a:r>
            <a:r>
              <a:rPr lang="ru-RU" sz="2000" b="1" i="1" dirty="0"/>
              <a:t>я не создан для блаженства; </a:t>
            </a:r>
            <a:br>
              <a:rPr lang="ru-RU" sz="2000" b="1" i="1" dirty="0"/>
            </a:br>
            <a:r>
              <a:rPr lang="ru-RU" sz="2000" b="1" i="1" dirty="0"/>
              <a:t>Ему чужда душа </a:t>
            </a:r>
            <a:r>
              <a:rPr lang="ru-RU" sz="2000" b="1" i="1" dirty="0" smtClean="0"/>
              <a:t>моя…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01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4075730" cy="5040560"/>
          </a:xfrm>
        </p:spPr>
      </p:pic>
      <p:sp>
        <p:nvSpPr>
          <p:cNvPr id="2" name="TextBox 1"/>
          <p:cNvSpPr txBox="1"/>
          <p:nvPr/>
        </p:nvSpPr>
        <p:spPr>
          <a:xfrm>
            <a:off x="5004048" y="476672"/>
            <a:ext cx="36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Зачем он здесь? </a:t>
            </a:r>
            <a:br>
              <a:rPr lang="ru-RU" sz="2000" b="1" i="1" dirty="0"/>
            </a:br>
            <a:r>
              <a:rPr lang="ru-RU" sz="2000" b="1" i="1" dirty="0"/>
              <a:t>Кто он таков? Ужель Евгений? </a:t>
            </a:r>
            <a:br>
              <a:rPr lang="ru-RU" sz="2000" b="1" i="1" dirty="0"/>
            </a:br>
            <a:r>
              <a:rPr lang="ru-RU" sz="2000" b="1" i="1" dirty="0"/>
              <a:t>Ужели он?.. Так, точно он. </a:t>
            </a:r>
            <a:br>
              <a:rPr lang="ru-RU" sz="2000" b="1" i="1" dirty="0"/>
            </a:br>
            <a:r>
              <a:rPr lang="ru-RU" sz="2000" b="1" i="1" dirty="0"/>
              <a:t>- Давно ли к нам он занесен? </a:t>
            </a:r>
          </a:p>
          <a:p>
            <a:r>
              <a:rPr lang="ru-RU" sz="2000" b="1" i="1" dirty="0"/>
              <a:t>         </a:t>
            </a:r>
          </a:p>
          <a:p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Всё тот же он, иль усмирился? </a:t>
            </a:r>
            <a:br>
              <a:rPr lang="ru-RU" sz="2000" b="1" i="1" dirty="0"/>
            </a:br>
            <a:r>
              <a:rPr lang="ru-RU" sz="2000" b="1" i="1" dirty="0"/>
              <a:t>Иль корчит так же чудака? </a:t>
            </a:r>
            <a:br>
              <a:rPr lang="ru-RU" sz="2000" b="1" i="1" dirty="0"/>
            </a:br>
            <a:r>
              <a:rPr lang="ru-RU" sz="2000" b="1" i="1" dirty="0"/>
              <a:t>Скажите, чем он возвратился? </a:t>
            </a:r>
            <a:br>
              <a:rPr lang="ru-RU" sz="2000" b="1" i="1" dirty="0"/>
            </a:br>
            <a:r>
              <a:rPr lang="ru-RU" sz="2000" b="1" i="1" dirty="0"/>
              <a:t>Что нам представит он пока? </a:t>
            </a:r>
            <a:br>
              <a:rPr lang="ru-RU" sz="2000" b="1" i="1" dirty="0"/>
            </a:br>
            <a:r>
              <a:rPr lang="ru-RU" sz="2000" b="1" i="1" dirty="0"/>
              <a:t>Чем ныне явится?</a:t>
            </a:r>
          </a:p>
        </p:txBody>
      </p:sp>
    </p:spTree>
    <p:extLst>
      <p:ext uri="{BB962C8B-B14F-4D97-AF65-F5344CB8AC3E}">
        <p14:creationId xmlns:p14="http://schemas.microsoft.com/office/powerpoint/2010/main" val="231646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4176465" cy="4032448"/>
          </a:xfrm>
        </p:spPr>
      </p:pic>
      <p:sp>
        <p:nvSpPr>
          <p:cNvPr id="5" name="TextBox 4"/>
          <p:cNvSpPr txBox="1"/>
          <p:nvPr/>
        </p:nvSpPr>
        <p:spPr>
          <a:xfrm>
            <a:off x="5364088" y="866448"/>
            <a:ext cx="3240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"</a:t>
            </a:r>
            <a:r>
              <a:rPr lang="ru-RU" sz="2000" b="1" i="1" dirty="0"/>
              <a:t>Ужели, - думает Евгений, - </a:t>
            </a:r>
            <a:br>
              <a:rPr lang="ru-RU" sz="2000" b="1" i="1" dirty="0"/>
            </a:br>
            <a:r>
              <a:rPr lang="ru-RU" sz="2000" b="1" i="1" dirty="0"/>
              <a:t>Ужель она? Но точно... Нет... </a:t>
            </a:r>
            <a:br>
              <a:rPr lang="ru-RU" sz="2000" b="1" i="1" dirty="0"/>
            </a:br>
            <a:r>
              <a:rPr lang="ru-RU" sz="2000" b="1" i="1" dirty="0"/>
              <a:t>Как! из глуши степных селений..." </a:t>
            </a:r>
            <a:br>
              <a:rPr lang="ru-RU" sz="2000" b="1" i="1" dirty="0"/>
            </a:br>
            <a:r>
              <a:rPr lang="ru-RU" sz="2000" b="1" i="1" dirty="0"/>
              <a:t>И неотвязчивый лорнет </a:t>
            </a:r>
            <a:br>
              <a:rPr lang="ru-RU" sz="2000" b="1" i="1" dirty="0"/>
            </a:br>
            <a:r>
              <a:rPr lang="ru-RU" sz="2000" b="1" i="1" dirty="0"/>
              <a:t>Он обращает поминутно </a:t>
            </a:r>
            <a:br>
              <a:rPr lang="ru-RU" sz="2000" b="1" i="1" dirty="0"/>
            </a:br>
            <a:r>
              <a:rPr lang="ru-RU" sz="2000" b="1" i="1" dirty="0"/>
              <a:t>На ту, чей вид напомнил смутно </a:t>
            </a:r>
            <a:br>
              <a:rPr lang="ru-RU" sz="2000" b="1" i="1" dirty="0"/>
            </a:br>
            <a:r>
              <a:rPr lang="ru-RU" sz="2000" b="1" i="1" dirty="0"/>
              <a:t>Ему забытые черты. </a:t>
            </a:r>
          </a:p>
        </p:txBody>
      </p:sp>
    </p:spTree>
    <p:extLst>
      <p:ext uri="{BB962C8B-B14F-4D97-AF65-F5344CB8AC3E}">
        <p14:creationId xmlns:p14="http://schemas.microsoft.com/office/powerpoint/2010/main" val="212357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24744"/>
            <a:ext cx="3312368" cy="3949412"/>
          </a:xfrm>
        </p:spPr>
      </p:pic>
      <p:sp>
        <p:nvSpPr>
          <p:cNvPr id="2" name="TextBox 1"/>
          <p:cNvSpPr txBox="1"/>
          <p:nvPr/>
        </p:nvSpPr>
        <p:spPr>
          <a:xfrm>
            <a:off x="539552" y="404664"/>
            <a:ext cx="4248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Я думал: вольность и покой </a:t>
            </a:r>
            <a:br>
              <a:rPr lang="ru-RU" sz="2000" b="1" i="1" dirty="0"/>
            </a:br>
            <a:r>
              <a:rPr lang="ru-RU" sz="2000" b="1" i="1" dirty="0"/>
              <a:t>Замена счастью. Боже мой! </a:t>
            </a:r>
            <a:br>
              <a:rPr lang="ru-RU" sz="2000" b="1" i="1" dirty="0"/>
            </a:br>
            <a:r>
              <a:rPr lang="ru-RU" sz="2000" b="1" i="1" dirty="0"/>
              <a:t>Как я ошибся, как наказан! </a:t>
            </a:r>
            <a:br>
              <a:rPr lang="ru-RU" sz="2000" b="1" i="1" dirty="0"/>
            </a:br>
            <a:r>
              <a:rPr lang="ru-RU" sz="2000" b="1" i="1" dirty="0"/>
              <a:t>  </a:t>
            </a:r>
            <a:r>
              <a:rPr lang="ru-RU" sz="2000" b="1" i="1" dirty="0" smtClean="0"/>
              <a:t>…</a:t>
            </a:r>
            <a:r>
              <a:rPr lang="ru-RU" sz="2000" b="1" i="1" dirty="0"/>
              <a:t> Нет, поминутно </a:t>
            </a:r>
            <a:r>
              <a:rPr lang="ru-RU" sz="2000" b="1" i="1" dirty="0" smtClean="0"/>
              <a:t>видеть вас</a:t>
            </a:r>
            <a:r>
              <a:rPr lang="ru-RU" sz="2000" b="1" i="1" dirty="0"/>
              <a:t>, </a:t>
            </a:r>
            <a:br>
              <a:rPr lang="ru-RU" sz="2000" b="1" i="1" dirty="0"/>
            </a:br>
            <a:r>
              <a:rPr lang="ru-RU" sz="2000" b="1" i="1" dirty="0"/>
              <a:t>Повсюду следовать за вами, </a:t>
            </a:r>
            <a:br>
              <a:rPr lang="ru-RU" sz="2000" b="1" i="1" dirty="0"/>
            </a:br>
            <a:r>
              <a:rPr lang="ru-RU" sz="2000" b="1" i="1" dirty="0"/>
              <a:t>Улыбку уст, движенье глаз </a:t>
            </a:r>
            <a:br>
              <a:rPr lang="ru-RU" sz="2000" b="1" i="1" dirty="0"/>
            </a:br>
            <a:r>
              <a:rPr lang="ru-RU" sz="2000" b="1" i="1" dirty="0"/>
              <a:t>Ловить влюбленными глазами, </a:t>
            </a:r>
            <a:br>
              <a:rPr lang="ru-RU" sz="2000" b="1" i="1" dirty="0"/>
            </a:br>
            <a:r>
              <a:rPr lang="ru-RU" sz="2000" b="1" i="1" dirty="0"/>
              <a:t>Внимать вам долго, понимать </a:t>
            </a:r>
            <a:br>
              <a:rPr lang="ru-RU" sz="2000" b="1" i="1" dirty="0"/>
            </a:br>
            <a:r>
              <a:rPr lang="ru-RU" sz="2000" b="1" i="1" dirty="0"/>
              <a:t>Душой всё ваше совершенство, </a:t>
            </a:r>
            <a:br>
              <a:rPr lang="ru-RU" sz="2000" b="1" i="1" dirty="0"/>
            </a:br>
            <a:r>
              <a:rPr lang="ru-RU" sz="2000" b="1" i="1" dirty="0"/>
              <a:t>Пред вами в муках замирать, </a:t>
            </a:r>
            <a:br>
              <a:rPr lang="ru-RU" sz="2000" b="1" i="1" dirty="0"/>
            </a:br>
            <a:r>
              <a:rPr lang="ru-RU" sz="2000" b="1" i="1" dirty="0"/>
              <a:t>Бледнеть и гаснуть... вот блаженство! </a:t>
            </a:r>
          </a:p>
        </p:txBody>
      </p:sp>
    </p:spTree>
    <p:extLst>
      <p:ext uri="{BB962C8B-B14F-4D97-AF65-F5344CB8AC3E}">
        <p14:creationId xmlns:p14="http://schemas.microsoft.com/office/powerpoint/2010/main" val="4222838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96752"/>
            <a:ext cx="3456384" cy="4942556"/>
          </a:xfrm>
        </p:spPr>
      </p:pic>
      <p:sp>
        <p:nvSpPr>
          <p:cNvPr id="2" name="TextBox 1"/>
          <p:cNvSpPr txBox="1"/>
          <p:nvPr/>
        </p:nvSpPr>
        <p:spPr>
          <a:xfrm>
            <a:off x="611560" y="404664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 </a:t>
            </a:r>
            <a:r>
              <a:rPr lang="ru-RU" sz="2000" b="1" i="1" dirty="0"/>
              <a:t>счастье было так возможно, </a:t>
            </a:r>
            <a:br>
              <a:rPr lang="ru-RU" sz="2000" b="1" i="1" dirty="0"/>
            </a:br>
            <a:r>
              <a:rPr lang="ru-RU" sz="2000" b="1" i="1" dirty="0"/>
              <a:t>Так близко!.. Но судьба моя </a:t>
            </a:r>
            <a:br>
              <a:rPr lang="ru-RU" sz="2000" b="1" i="1" dirty="0"/>
            </a:br>
            <a:r>
              <a:rPr lang="ru-RU" sz="2000" b="1" i="1" dirty="0"/>
              <a:t>Уж решена. </a:t>
            </a:r>
            <a:endParaRPr lang="ru-RU" sz="2000" b="1" i="1" dirty="0" smtClean="0"/>
          </a:p>
          <a:p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Я вышла замуж. Вы должны, </a:t>
            </a:r>
            <a:br>
              <a:rPr lang="ru-RU" sz="2000" b="1" i="1" dirty="0"/>
            </a:br>
            <a:r>
              <a:rPr lang="ru-RU" sz="2000" b="1" i="1" dirty="0"/>
              <a:t>Я вас прошу, меня оставить; </a:t>
            </a:r>
            <a:br>
              <a:rPr lang="ru-RU" sz="2000" b="1" i="1" dirty="0"/>
            </a:br>
            <a:r>
              <a:rPr lang="ru-RU" sz="2000" b="1" i="1" dirty="0"/>
              <a:t>Я знаю: в вашем сердце есть </a:t>
            </a:r>
            <a:br>
              <a:rPr lang="ru-RU" sz="2000" b="1" i="1" dirty="0"/>
            </a:br>
            <a:r>
              <a:rPr lang="ru-RU" sz="2000" b="1" i="1" dirty="0"/>
              <a:t>И гордость, и прямая честь.</a:t>
            </a:r>
            <a:br>
              <a:rPr lang="ru-RU" sz="2000" b="1" i="1" dirty="0"/>
            </a:br>
            <a:r>
              <a:rPr lang="ru-RU" sz="2000" b="1" i="1" dirty="0"/>
              <a:t>Я вас люблю (к чему лукавить?), </a:t>
            </a:r>
            <a:br>
              <a:rPr lang="ru-RU" sz="2000" b="1" i="1" dirty="0"/>
            </a:br>
            <a:r>
              <a:rPr lang="ru-RU" sz="2000" b="1" i="1" dirty="0"/>
              <a:t>Но я другому отдана; </a:t>
            </a:r>
            <a:br>
              <a:rPr lang="ru-RU" sz="2000" b="1" i="1" dirty="0"/>
            </a:br>
            <a:r>
              <a:rPr lang="ru-RU" sz="2000" b="1" i="1" dirty="0"/>
              <a:t>Я буду век ему верна</a:t>
            </a:r>
            <a:r>
              <a:rPr lang="ru-RU" sz="2000" b="1" i="1" dirty="0" smtClean="0"/>
              <a:t>"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84163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908720"/>
            <a:ext cx="6192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Источники</a:t>
            </a:r>
          </a:p>
          <a:p>
            <a:r>
              <a:rPr lang="ru-RU" sz="2000" dirty="0" err="1" smtClean="0"/>
              <a:t>А.С.Пушкин</a:t>
            </a:r>
            <a:r>
              <a:rPr lang="ru-RU" sz="2000" dirty="0" smtClean="0"/>
              <a:t> «Евгений Онегин»</a:t>
            </a:r>
          </a:p>
          <a:p>
            <a:r>
              <a:rPr lang="en-US" dirty="0">
                <a:hlinkClick r:id="rId2"/>
              </a:rPr>
              <a:t>images.yandex.ru</a:t>
            </a:r>
            <a:r>
              <a:rPr lang="en-US" dirty="0"/>
              <a:t>›</a:t>
            </a:r>
            <a:r>
              <a:rPr lang="ru-RU" b="1" dirty="0" err="1">
                <a:hlinkClick r:id="rId3"/>
              </a:rPr>
              <a:t>евгений</a:t>
            </a:r>
            <a:r>
              <a:rPr lang="ru-RU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онегин</a:t>
            </a:r>
            <a:r>
              <a:rPr lang="ru-RU" dirty="0">
                <a:hlinkClick r:id="rId3"/>
              </a:rPr>
              <a:t> </a:t>
            </a:r>
            <a:r>
              <a:rPr lang="ru-RU" b="1" dirty="0">
                <a:hlinkClick r:id="rId3"/>
              </a:rPr>
              <a:t>фотографии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6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840335"/>
            <a:ext cx="3816424" cy="4820913"/>
          </a:xfrm>
        </p:spPr>
      </p:pic>
      <p:sp>
        <p:nvSpPr>
          <p:cNvPr id="9" name="TextBox 8"/>
          <p:cNvSpPr txBox="1"/>
          <p:nvPr/>
        </p:nvSpPr>
        <p:spPr>
          <a:xfrm>
            <a:off x="827584" y="692696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Онегин, добрый мой приятель, 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Родился на брегах Невы, 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Где, может быть, родились вы…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44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3600400" cy="5040560"/>
          </a:xfrm>
        </p:spPr>
      </p:pic>
      <p:sp>
        <p:nvSpPr>
          <p:cNvPr id="2" name="TextBox 1"/>
          <p:cNvSpPr txBox="1"/>
          <p:nvPr/>
        </p:nvSpPr>
        <p:spPr>
          <a:xfrm>
            <a:off x="4211960" y="404664"/>
            <a:ext cx="44644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Мы все учились понемногу</a:t>
            </a:r>
          </a:p>
          <a:p>
            <a:r>
              <a:rPr lang="ru-RU" sz="2000" b="1" i="1" dirty="0" smtClean="0"/>
              <a:t>Чему-нибудь и как-нибудь,</a:t>
            </a:r>
          </a:p>
          <a:p>
            <a:r>
              <a:rPr lang="ru-RU" sz="2000" b="1" i="1" dirty="0" smtClean="0"/>
              <a:t>Так воспитаньем, слава богу,</a:t>
            </a:r>
          </a:p>
          <a:p>
            <a:r>
              <a:rPr lang="ru-RU" sz="2000" b="1" i="1" dirty="0" smtClean="0"/>
              <a:t>У нас немудрено блеснуть.</a:t>
            </a:r>
          </a:p>
          <a:p>
            <a:r>
              <a:rPr lang="ru-RU" sz="2000" b="1" i="1" dirty="0" smtClean="0"/>
              <a:t>Онегин был, по мненью многих(Судей решительных и строгих)</a:t>
            </a:r>
          </a:p>
          <a:p>
            <a:r>
              <a:rPr lang="ru-RU" sz="2000" b="1" i="1" dirty="0" smtClean="0"/>
              <a:t>Ученый малый, но педант... </a:t>
            </a:r>
            <a:endParaRPr lang="ru-RU" sz="2000" b="1" i="1" dirty="0"/>
          </a:p>
          <a:p>
            <a:r>
              <a:rPr lang="ru-RU" sz="2000" b="1" i="1" dirty="0" smtClean="0"/>
              <a:t>Не мог он ямба от хорея,</a:t>
            </a:r>
          </a:p>
          <a:p>
            <a:r>
              <a:rPr lang="ru-RU" sz="2000" b="1" i="1" dirty="0" smtClean="0"/>
              <a:t>Как мы ни бились, отличить.</a:t>
            </a:r>
          </a:p>
          <a:p>
            <a:r>
              <a:rPr lang="ru-RU" sz="2000" b="1" i="1" dirty="0" smtClean="0"/>
              <a:t>Бранил Гомера, </a:t>
            </a:r>
            <a:r>
              <a:rPr lang="ru-RU" sz="2000" b="1" i="1" dirty="0" err="1" smtClean="0"/>
              <a:t>Феокрита</a:t>
            </a:r>
            <a:r>
              <a:rPr lang="ru-RU" sz="2000" b="1" i="1" dirty="0" smtClean="0"/>
              <a:t>;</a:t>
            </a:r>
          </a:p>
          <a:p>
            <a:r>
              <a:rPr lang="ru-RU" sz="2000" b="1" i="1" dirty="0" smtClean="0"/>
              <a:t>Зато читал Адама Смита,</a:t>
            </a:r>
          </a:p>
          <a:p>
            <a:r>
              <a:rPr lang="ru-RU" sz="2000" b="1" i="1" dirty="0" smtClean="0"/>
              <a:t>И был глубокий эконом,</a:t>
            </a:r>
          </a:p>
          <a:p>
            <a:r>
              <a:rPr lang="ru-RU" sz="2000" b="1" i="1" dirty="0" smtClean="0"/>
              <a:t>То есть, умел судить о том,</a:t>
            </a:r>
          </a:p>
          <a:p>
            <a:r>
              <a:rPr lang="ru-RU" sz="2000" b="1" i="1" dirty="0" smtClean="0"/>
              <a:t>Как государство богатеет,</a:t>
            </a:r>
          </a:p>
          <a:p>
            <a:r>
              <a:rPr lang="ru-RU" sz="2000" b="1" i="1" dirty="0" smtClean="0"/>
              <a:t>И чем живет, и почему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15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7"/>
            <a:ext cx="3744416" cy="5086099"/>
          </a:xfrm>
        </p:spPr>
      </p:pic>
      <p:sp>
        <p:nvSpPr>
          <p:cNvPr id="5" name="TextBox 4"/>
          <p:cNvSpPr txBox="1"/>
          <p:nvPr/>
        </p:nvSpPr>
        <p:spPr>
          <a:xfrm>
            <a:off x="4714488" y="980728"/>
            <a:ext cx="36739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Вот мой Онегин на свободе;</a:t>
            </a:r>
          </a:p>
          <a:p>
            <a:r>
              <a:rPr lang="ru-RU" sz="2000" b="1" i="1" dirty="0" smtClean="0"/>
              <a:t>Острижен по последней моде;</a:t>
            </a:r>
          </a:p>
          <a:p>
            <a:r>
              <a:rPr lang="ru-RU" sz="2000" b="1" i="1" dirty="0" smtClean="0"/>
              <a:t>Как </a:t>
            </a:r>
            <a:r>
              <a:rPr lang="ru-RU" sz="2000" b="1" i="1" dirty="0" err="1" smtClean="0"/>
              <a:t>dandy</a:t>
            </a:r>
            <a:r>
              <a:rPr lang="ru-RU" sz="2000" b="1" i="1" dirty="0" smtClean="0"/>
              <a:t> (2) лондонский одет -</a:t>
            </a:r>
          </a:p>
          <a:p>
            <a:r>
              <a:rPr lang="ru-RU" sz="2000" b="1" i="1" dirty="0" smtClean="0"/>
              <a:t>И наконец увидел свет.</a:t>
            </a:r>
          </a:p>
          <a:p>
            <a:r>
              <a:rPr lang="ru-RU" sz="2000" b="1" i="1" dirty="0" smtClean="0"/>
              <a:t>Он по-французски совершенно</a:t>
            </a:r>
          </a:p>
          <a:p>
            <a:r>
              <a:rPr lang="ru-RU" sz="2000" b="1" i="1" dirty="0" smtClean="0"/>
              <a:t>Мог изъясняться и писал…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7920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612" y="946649"/>
            <a:ext cx="3347819" cy="4570583"/>
          </a:xfrm>
        </p:spPr>
      </p:pic>
      <p:sp>
        <p:nvSpPr>
          <p:cNvPr id="5" name="TextBox 4"/>
          <p:cNvSpPr txBox="1"/>
          <p:nvPr/>
        </p:nvSpPr>
        <p:spPr>
          <a:xfrm>
            <a:off x="467544" y="620688"/>
            <a:ext cx="43204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Как рано мог он лицемерить,</a:t>
            </a:r>
          </a:p>
          <a:p>
            <a:r>
              <a:rPr lang="ru-RU" sz="2000" b="1" i="1" dirty="0" smtClean="0"/>
              <a:t>Таить надежду, ревновать,</a:t>
            </a:r>
          </a:p>
          <a:p>
            <a:r>
              <a:rPr lang="ru-RU" sz="2000" b="1" i="1" dirty="0" smtClean="0"/>
              <a:t>Разуверять, заставить верить,</a:t>
            </a:r>
          </a:p>
          <a:p>
            <a:r>
              <a:rPr lang="ru-RU" sz="2000" b="1" i="1" dirty="0" smtClean="0"/>
              <a:t>Казаться мрачным, изнывать,</a:t>
            </a:r>
          </a:p>
          <a:p>
            <a:r>
              <a:rPr lang="ru-RU" sz="2000" b="1" i="1" dirty="0" smtClean="0"/>
              <a:t>Являться гордым и послушным,</a:t>
            </a:r>
          </a:p>
          <a:p>
            <a:r>
              <a:rPr lang="ru-RU" sz="2000" b="1" i="1" dirty="0" smtClean="0"/>
              <a:t>Внимательным иль равнодушным! …</a:t>
            </a:r>
          </a:p>
          <a:p>
            <a:r>
              <a:rPr lang="ru-RU" sz="2000" b="1" i="1" dirty="0" smtClean="0"/>
              <a:t>Легко мазурку танцевал</a:t>
            </a:r>
          </a:p>
          <a:p>
            <a:r>
              <a:rPr lang="ru-RU" sz="2000" b="1" i="1" dirty="0" smtClean="0"/>
              <a:t>И кланялся непринужденно;</a:t>
            </a:r>
          </a:p>
          <a:p>
            <a:r>
              <a:rPr lang="ru-RU" sz="2000" b="1" i="1" dirty="0" smtClean="0"/>
              <a:t>Чего ж вам больше? Свет решил,</a:t>
            </a:r>
          </a:p>
          <a:p>
            <a:r>
              <a:rPr lang="ru-RU" sz="2000" b="1" i="1" dirty="0" smtClean="0"/>
              <a:t>Что он умен и очень мил…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66759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3"/>
            <a:ext cx="3600400" cy="4608513"/>
          </a:xfrm>
        </p:spPr>
      </p:pic>
      <p:sp>
        <p:nvSpPr>
          <p:cNvPr id="5" name="TextBox 4"/>
          <p:cNvSpPr txBox="1"/>
          <p:nvPr/>
        </p:nvSpPr>
        <p:spPr>
          <a:xfrm>
            <a:off x="4283968" y="332656"/>
            <a:ext cx="446449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Деревня, где скучал Евгений,</a:t>
            </a:r>
          </a:p>
          <a:p>
            <a:r>
              <a:rPr lang="ru-RU" sz="2000" b="1" i="1" dirty="0" smtClean="0"/>
              <a:t>Была прелестный уголок;</a:t>
            </a:r>
          </a:p>
          <a:p>
            <a:r>
              <a:rPr lang="ru-RU" sz="2000" b="1" i="1" dirty="0" smtClean="0"/>
              <a:t>Там друг невинных наслаждений</a:t>
            </a:r>
          </a:p>
          <a:p>
            <a:r>
              <a:rPr lang="ru-RU" sz="2000" b="1" i="1" dirty="0" smtClean="0"/>
              <a:t>Благословить бы небо мог. </a:t>
            </a:r>
            <a:endParaRPr lang="ru-RU" sz="2000" b="1" i="1" dirty="0"/>
          </a:p>
          <a:p>
            <a:endParaRPr lang="ru-RU" sz="2000" b="1" i="1" dirty="0" smtClean="0"/>
          </a:p>
          <a:p>
            <a:r>
              <a:rPr lang="ru-RU" sz="2000" b="1" i="1" dirty="0" smtClean="0"/>
              <a:t>"Сосед наш неуч, сумасбродит,</a:t>
            </a:r>
          </a:p>
          <a:p>
            <a:r>
              <a:rPr lang="ru-RU" sz="2000" b="1" i="1" dirty="0" smtClean="0"/>
              <a:t>Он фармазон; он пьет одно</a:t>
            </a:r>
          </a:p>
          <a:p>
            <a:r>
              <a:rPr lang="ru-RU" sz="2000" b="1" i="1" dirty="0" smtClean="0"/>
              <a:t>Стаканом красное вино;</a:t>
            </a:r>
          </a:p>
          <a:p>
            <a:r>
              <a:rPr lang="ru-RU" sz="2000" b="1" i="1" dirty="0" smtClean="0"/>
              <a:t>Он дамам к ручке не подходит;</a:t>
            </a:r>
          </a:p>
          <a:p>
            <a:r>
              <a:rPr lang="ru-RU" sz="2000" b="1" i="1" dirty="0" smtClean="0"/>
              <a:t>Все да </a:t>
            </a:r>
            <a:r>
              <a:rPr lang="ru-RU" sz="2000" b="1" i="1" dirty="0" err="1" smtClean="0"/>
              <a:t>да</a:t>
            </a:r>
            <a:r>
              <a:rPr lang="ru-RU" sz="2000" b="1" i="1" dirty="0" smtClean="0"/>
              <a:t> нет; не скажет да-с</a:t>
            </a:r>
          </a:p>
          <a:p>
            <a:r>
              <a:rPr lang="ru-RU" sz="2000" b="1" i="1" dirty="0" smtClean="0"/>
              <a:t>Иль нет-с". Таков был общий глас. </a:t>
            </a:r>
            <a:endParaRPr lang="ru-RU" sz="2000" b="1" i="1" dirty="0"/>
          </a:p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2224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052735"/>
            <a:ext cx="3601963" cy="4968553"/>
          </a:xfr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44644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Один среди своих владений,</a:t>
            </a:r>
          </a:p>
          <a:p>
            <a:r>
              <a:rPr lang="ru-RU" sz="2000" b="1" i="1" dirty="0" smtClean="0"/>
              <a:t>Чтоб только время проводить,</a:t>
            </a:r>
          </a:p>
          <a:p>
            <a:r>
              <a:rPr lang="ru-RU" sz="2000" b="1" i="1" dirty="0" smtClean="0"/>
              <a:t>Сперва задумал наш Евгений</a:t>
            </a:r>
          </a:p>
          <a:p>
            <a:r>
              <a:rPr lang="ru-RU" sz="2000" b="1" i="1" dirty="0" smtClean="0"/>
              <a:t>Порядок новый учредить.</a:t>
            </a:r>
          </a:p>
          <a:p>
            <a:r>
              <a:rPr lang="ru-RU" sz="2000" b="1" i="1" dirty="0" smtClean="0"/>
              <a:t>В своей глуши мудрец пустынный,</a:t>
            </a:r>
          </a:p>
          <a:p>
            <a:r>
              <a:rPr lang="ru-RU" sz="2000" b="1" i="1" dirty="0" smtClean="0"/>
              <a:t>Ярем он барщины старинной</a:t>
            </a:r>
          </a:p>
          <a:p>
            <a:r>
              <a:rPr lang="ru-RU" sz="2000" b="1" i="1" dirty="0" smtClean="0"/>
              <a:t>Оброком легким заменил;</a:t>
            </a:r>
          </a:p>
          <a:p>
            <a:r>
              <a:rPr lang="ru-RU" sz="2000" b="1" i="1" dirty="0" smtClean="0"/>
              <a:t>И раб судьбу благословил.</a:t>
            </a:r>
          </a:p>
          <a:p>
            <a:r>
              <a:rPr lang="ru-RU" sz="2000" b="1" i="1" dirty="0" smtClean="0"/>
              <a:t>Зато в углу своем надулся,</a:t>
            </a:r>
          </a:p>
          <a:p>
            <a:r>
              <a:rPr lang="ru-RU" sz="2000" b="1" i="1" dirty="0" err="1" smtClean="0"/>
              <a:t>Увидя</a:t>
            </a:r>
            <a:r>
              <a:rPr lang="ru-RU" sz="2000" b="1" i="1" dirty="0" smtClean="0"/>
              <a:t> в этом страшный вред,</a:t>
            </a:r>
          </a:p>
          <a:p>
            <a:r>
              <a:rPr lang="ru-RU" sz="2000" b="1" i="1" dirty="0" smtClean="0"/>
              <a:t>Его расчетливый сосед.</a:t>
            </a:r>
          </a:p>
          <a:p>
            <a:r>
              <a:rPr lang="ru-RU" sz="2000" b="1" i="1" dirty="0" smtClean="0"/>
              <a:t>Другой лукаво улыбнулся,</a:t>
            </a:r>
          </a:p>
          <a:p>
            <a:r>
              <a:rPr lang="ru-RU" sz="2000" b="1" i="1" dirty="0" smtClean="0"/>
              <a:t>И в голос все решили так,</a:t>
            </a:r>
          </a:p>
          <a:p>
            <a:r>
              <a:rPr lang="ru-RU" sz="2000" b="1" i="1" dirty="0" smtClean="0"/>
              <a:t>Что он опаснейший чудак.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15511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19110"/>
            <a:ext cx="4032448" cy="3994065"/>
          </a:xfrm>
        </p:spPr>
      </p:pic>
      <p:sp>
        <p:nvSpPr>
          <p:cNvPr id="2" name="Прямоугольник 1"/>
          <p:cNvSpPr/>
          <p:nvPr/>
        </p:nvSpPr>
        <p:spPr>
          <a:xfrm>
            <a:off x="323528" y="1019110"/>
            <a:ext cx="40324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Они сошлись. Волна и камень,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Стихи и проза, лед и пламень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Не столь различны меж собой.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 smtClean="0"/>
              <a:t>Потом </a:t>
            </a:r>
            <a:r>
              <a:rPr lang="ru-RU" sz="2000" b="1" i="1" dirty="0"/>
              <a:t>понравились; потом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Съезжались каждый день верхом,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И скоро стали неразлучны.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Так люди (первый каюсь я)</a:t>
            </a:r>
          </a:p>
          <a:p>
            <a:pPr lvl="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ru-RU" sz="2000" b="1" i="1" dirty="0"/>
              <a:t>От делать нечего друзья.</a:t>
            </a:r>
          </a:p>
        </p:txBody>
      </p:sp>
    </p:spTree>
    <p:extLst>
      <p:ext uri="{BB962C8B-B14F-4D97-AF65-F5344CB8AC3E}">
        <p14:creationId xmlns:p14="http://schemas.microsoft.com/office/powerpoint/2010/main" val="66082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81137"/>
            <a:ext cx="3240360" cy="4708103"/>
          </a:xfrm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endParaRPr lang="ru-RU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46085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000" b="1" i="1" dirty="0"/>
              <a:t>Он слушал Ленского с улыбкой.</a:t>
            </a:r>
          </a:p>
          <a:p>
            <a:r>
              <a:rPr lang="ru-RU" sz="2000" b="1" i="1" dirty="0"/>
              <a:t>Поэта пылкий разговор,</a:t>
            </a:r>
          </a:p>
          <a:p>
            <a:r>
              <a:rPr lang="ru-RU" sz="2000" b="1" i="1" dirty="0"/>
              <a:t>И ум, еще в сужденьях зыбкой,</a:t>
            </a:r>
          </a:p>
          <a:p>
            <a:r>
              <a:rPr lang="ru-RU" sz="2000" b="1" i="1" dirty="0"/>
              <a:t>И вечно вдохновенный взор, -</a:t>
            </a:r>
          </a:p>
          <a:p>
            <a:r>
              <a:rPr lang="ru-RU" sz="2000" b="1" i="1" dirty="0"/>
              <a:t>Онегину всё было ново;</a:t>
            </a:r>
          </a:p>
          <a:p>
            <a:r>
              <a:rPr lang="ru-RU" sz="2000" b="1" i="1" dirty="0"/>
              <a:t>Он охладительное слово</a:t>
            </a:r>
          </a:p>
          <a:p>
            <a:r>
              <a:rPr lang="ru-RU" sz="2000" b="1" i="1" dirty="0"/>
              <a:t>В устах старался удержать</a:t>
            </a:r>
          </a:p>
          <a:p>
            <a:r>
              <a:rPr lang="ru-RU" sz="2000" b="1" i="1" dirty="0"/>
              <a:t>И думал: глупо мне мешать </a:t>
            </a:r>
          </a:p>
        </p:txBody>
      </p:sp>
    </p:spTree>
    <p:extLst>
      <p:ext uri="{BB962C8B-B14F-4D97-AF65-F5344CB8AC3E}">
        <p14:creationId xmlns:p14="http://schemas.microsoft.com/office/powerpoint/2010/main" val="3982420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475</Words>
  <Application>Microsoft Office PowerPoint</Application>
  <PresentationFormat>Экран (4:3)</PresentationFormat>
  <Paragraphs>119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24</cp:revision>
  <dcterms:created xsi:type="dcterms:W3CDTF">2014-01-05T12:52:13Z</dcterms:created>
  <dcterms:modified xsi:type="dcterms:W3CDTF">2014-01-09T12:14:58Z</dcterms:modified>
</cp:coreProperties>
</file>