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84" r:id="rId10"/>
    <p:sldId id="265" r:id="rId11"/>
    <p:sldId id="266" r:id="rId12"/>
    <p:sldId id="267" r:id="rId13"/>
    <p:sldId id="283" r:id="rId14"/>
    <p:sldId id="268" r:id="rId15"/>
    <p:sldId id="269" r:id="rId16"/>
    <p:sldId id="271" r:id="rId17"/>
    <p:sldId id="276" r:id="rId18"/>
    <p:sldId id="272" r:id="rId19"/>
    <p:sldId id="273" r:id="rId20"/>
    <p:sldId id="274" r:id="rId21"/>
    <p:sldId id="275" r:id="rId22"/>
    <p:sldId id="278" r:id="rId23"/>
    <p:sldId id="282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5DC2-1F41-44FA-8240-A696E3AC7CC9}" type="datetimeFigureOut">
              <a:rPr lang="ru-RU" smtClean="0"/>
              <a:pPr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9944-2CA7-4ED7-BA8F-871C1CCE4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72;&#1088;&#1093;&#1080;&#1074;\&#1072;&#1088;&#1084;&#1103;&#1085;&#1089;&#1082;&#1080;&#1081;%20&#1089;&#1086;&#1083;&#1086;&#1074;&#1077;&#1081;\angliyskiy_vals_skripka__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9.jpe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12" y="3861048"/>
            <a:ext cx="83581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«Не под счастливой звездой</a:t>
            </a:r>
          </a:p>
          <a:p>
            <a:pPr algn="ctr"/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      родилась ты…»</a:t>
            </a:r>
            <a:endParaRPr lang="ru-RU" sz="32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12776"/>
            <a:ext cx="828092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«Армянский соловей» -</a:t>
            </a:r>
          </a:p>
          <a:p>
            <a:pPr algn="ctr"/>
            <a:r>
              <a:rPr lang="ru-RU" sz="4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Надежда </a:t>
            </a:r>
            <a:r>
              <a:rPr lang="ru-RU" sz="48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Папаян</a:t>
            </a:r>
            <a:r>
              <a:rPr lang="ru-RU" sz="4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</a:p>
          <a:p>
            <a:pPr algn="ctr"/>
            <a:r>
              <a:rPr lang="ru-RU" sz="60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60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</a:t>
            </a:r>
            <a:endParaRPr lang="ru-RU" sz="60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angliyskiy_vals_skripka_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467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8496944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Здесь  в 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1868 году в семье  торговца табаком и сладостями Амвросия Никитича </a:t>
            </a:r>
            <a:r>
              <a:rPr lang="ru-RU" sz="28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Папаян</a:t>
            </a:r>
            <a: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родилась дочь Надя .  Мама, Елизавета Георгиевна, занималась домом, в свободные же часы с большим вдохновением музицировала.   </a:t>
            </a:r>
          </a:p>
          <a:p>
            <a: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Романсы Глинки и Даргомыжского в мамином исполнении звучали над Надиной колыбелью, наполняя крохотное сердечко непонятной радостью. Когда девочка подросла, она выучилась по слуху играть на рояле, а под впечатлением «взрослых» театров, где часто бывала с родителями, организовала домашний театрик.</a:t>
            </a:r>
            <a:endParaRPr lang="ru-RU" sz="28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28686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Пользователь\Мои документы\Downloads\де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586866" cy="5210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403244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Было у Нади «тайное развлечение: она наряжалась в мамины платья и, вышагивая перед зеркалом, воображала себя оперной примадонной.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404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528" y="1248454"/>
            <a:ext cx="44644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 училась в </a:t>
            </a: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Мариинской женской гимназии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была настоящей звездочкой гимназического хора, впрочем, увлечение пением не мешало ей прекрасно успевать по всем предметам.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C:\Documents and Settings\Пользователь\Рабочий стол\папаян\мари гим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410445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920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Закончив в 1886 году с золотой медалью гимназию, Надя отправилась в столицу.   На экзаменах в Петербургскую консерваторию ее дивной красоты лирическое сопрано потрясло экзаменационную комиссию. 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Новая студентка быстро включилась в концертную жизнь Консерватории, уже на втором курсе великолепно спела партии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Джильды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(«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Риголетто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» Д. Верди) и Маргариты («Фауст» Ш. </a:t>
            </a:r>
            <a:r>
              <a:rPr lang="ru-RU" sz="2800" b="1" i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Гуно</a:t>
            </a: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slow" advTm="2567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7" y="1170410"/>
            <a:ext cx="446449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етербургские театралы уже тогда прочили ей славу звезды мировой оперы. Но закончить Петербургскую консерваторию девушке не довелось, сырой климат северной столицы неблагоприятно сказался на здоровье.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C:\Documents and Settings\Пользователь\Рабочий стол\папаян\консерват1.jpg"/>
          <p:cNvPicPr>
            <a:picLocks noChangeAspect="1" noChangeArrowheads="1"/>
          </p:cNvPicPr>
          <p:nvPr/>
        </p:nvPicPr>
        <p:blipFill>
          <a:blip r:embed="rId4" cstate="print"/>
          <a:srcRect l="1869" t="22603" r="1869"/>
          <a:stretch>
            <a:fillRect/>
          </a:stretch>
        </p:blipFill>
        <p:spPr bwMode="auto">
          <a:xfrm>
            <a:off x="4355976" y="1484784"/>
            <a:ext cx="446449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467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1585461"/>
            <a:ext cx="85689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Три года (1889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- 1892)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Надежда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Папаян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провела на лечении в Италии, параллельно она училась в студии маэстро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Вилли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Фиорито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где голос ее достиг идеального звучания. Она много выступала и буквально влюбила в себя Италию, посыпались лестные предложения – театры «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Ла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Скала», «Сан-Карло» и «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Альгамбра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» мечтали видеть ее своей примадонной,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но она вернулась в Астрахань.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57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390129"/>
            <a:ext cx="5040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76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12 июля 1893 года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 рамках концертного турне по Кавказу, Надежда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Папаян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выступила в Тифлисе. «Тифлисский листок» разместил на своих страницах хвалебную статью: «Мадемуазель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Папаян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имеет красивое колоратурное сопрано с широким диапазоном, поет очень музыкально и с теплотой. В свое пение она вкладывает столько души и так музыкально исполняет, что производит на слушателей сильное впечатление…»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C:\Documents and Settings\Пользователь\Рабочий стол\папаян\ПАПАЯН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3096344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1637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69" name="Picture 1" descr="C:\Documents and Settings\Пользователь\Рабочий стол\папаян\аркадия 2.jpg"/>
          <p:cNvPicPr>
            <a:picLocks noChangeAspect="1" noChangeArrowheads="1"/>
          </p:cNvPicPr>
          <p:nvPr/>
        </p:nvPicPr>
        <p:blipFill>
          <a:blip r:embed="rId4" cstate="print"/>
          <a:srcRect t="8185"/>
          <a:stretch>
            <a:fillRect/>
          </a:stretch>
        </p:blipFill>
        <p:spPr bwMode="auto">
          <a:xfrm>
            <a:off x="539552" y="1052735"/>
            <a:ext cx="3600400" cy="48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805264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Летний театр в саду «Аркади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я»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268760"/>
            <a:ext cx="374441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Летом 1899 года Надежда </a:t>
            </a:r>
            <a:r>
              <a:rPr lang="ru-RU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Папаян</a:t>
            </a: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пела в Летнем театре «Аркадия». Выступления  здесь были столь успешны, что в Дирекции Императорских театров созрело решение пригласить артистку в </a:t>
            </a:r>
            <a:r>
              <a:rPr lang="ru-RU" sz="2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Мариинский</a:t>
            </a: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театр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 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626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7" name="Picture 1" descr="C:\Documents and Settings\Пользователь\Рабочий стол\папаян\мар. теа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727280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9" y="4149080"/>
            <a:ext cx="842493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Дебют, для которого певица выбрала партию Лизы в опере Чайковского «Пиковая дама», состоялся 25 апреля 1900 года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«Не может быть никакого сомнения, что Н.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Папаян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завоюет в Мариинском театре видное место благодаря своему прекрасному голосу и артистическому таланту»,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- писала газета «Биржевые новости».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2143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Documents and Settings\Пользователь\Рабочий стол\папаян\ПАПАЯН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6213">
            <a:off x="3066906" y="687629"/>
            <a:ext cx="2374127" cy="3693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4221088"/>
            <a:ext cx="79928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 1900 – 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</a:t>
            </a:r>
            <a:r>
              <a:rPr lang="ru-RU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03 гг.  солистка пела здесь партии Лизы, Татьяны; Марии ("Мазепа"), Марфы ("Царская невеста"). Среди других  партий (всего в репертуаре свыше 40) - Людмила, Снегурочка; Жанна </a:t>
            </a:r>
            <a:r>
              <a:rPr lang="ru-RU" sz="2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д'Арк</a:t>
            </a:r>
            <a:r>
              <a:rPr lang="ru-RU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("Орлеанская дева"), </a:t>
            </a:r>
            <a:r>
              <a:rPr lang="ru-RU" sz="2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Лакме</a:t>
            </a:r>
            <a:r>
              <a:rPr lang="ru-RU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;  </a:t>
            </a:r>
            <a:r>
              <a:rPr lang="ru-RU" sz="24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Недда</a:t>
            </a:r>
            <a:r>
              <a:rPr lang="ru-RU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("Паяцы"), Дездемона.</a:t>
            </a:r>
            <a:endParaRPr lang="ru-RU" sz="24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946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3098518"/>
            <a:ext cx="82809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Эти улочки, что словно бы</a:t>
            </a:r>
            <a:b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Сединой столетий тронуты...</a:t>
            </a:r>
            <a:b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Слишком уж несовременными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ныне кажутся они...</a:t>
            </a:r>
            <a:b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Но, как раз такими, именно,-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остаревшими,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дремотными... </a:t>
            </a:r>
            <a:endParaRPr kumimoji="0" lang="ru-RU" sz="2400" b="1" i="1" u="non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          В прошлое своё глядящими, - </a:t>
            </a:r>
            <a:endParaRPr kumimoji="0" lang="ru-RU" sz="2400" b="1" i="1" u="non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</a:rPr>
              <a:t>          Ты их в сердце сохрани!...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</a:rPr>
              <a:t>                                          (Вадим Константинов)</a:t>
            </a:r>
            <a: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</a:rPr>
              <a:t/>
            </a:r>
            <a:br>
              <a:rPr kumimoji="0" lang="ru-RU" sz="24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</a:rPr>
            </a:br>
            <a:r>
              <a:rPr kumimoji="0" lang="ru-RU" sz="20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</a:rPr>
              <a:t/>
            </a:r>
            <a:br>
              <a:rPr kumimoji="0" lang="ru-RU" sz="2000" b="1" i="1" u="non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</a:rPr>
            </a:br>
            <a:endParaRPr kumimoji="0" lang="ru-RU" sz="2000" b="1" i="1" u="non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Эта старая, старая</a:t>
            </a:r>
          </a:p>
          <a:p>
            <a:pPr algn="ctr"/>
            <a:r>
              <a:rPr lang="ru-RU" sz="48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Астрахань…</a:t>
            </a:r>
            <a:endParaRPr lang="ru-RU" sz="48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2793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1124744"/>
            <a:ext cx="396044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Надежда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Папаян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своим сильным, звонким, кристально чистым голосом, драматическим темпераментом буквально покорила Париж, где она пела в «Гранд – опера» и «Опера – комик». Здесь её называли «армянским соловьём». Певица гордилась армянским происхождением и каждый свой концерт заканчивала армянской песней. 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49" name="Picture 1" descr="C:\Documents and Settings\Пользователь\Рабочий стол\папаян\гранд опер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3899035" cy="2939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Пользователь\Мои документы\Downloads\опе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40324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10800000" flipV="1">
            <a:off x="467544" y="3686986"/>
            <a:ext cx="29523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Театр «Гранд - опера»</a:t>
            </a:r>
            <a:endParaRPr lang="ru-RU" b="1" i="1" u="sng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6237312"/>
            <a:ext cx="45832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«Опера – комик»</a:t>
            </a:r>
            <a:endParaRPr lang="ru-RU" b="1" i="1" u="sng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3957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980728"/>
            <a:ext cx="8208912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 конце 1905 г.  Надежда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Папаян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после подписания договора с Парижской «Гранд – оперой», получив сообщение о тяжёлой болезни матери,  выехала в Астрахань. Похоронив мать, Надежда решает остаться на некоторое время с отцом.  В один из декабрьских дней к ним в дом обманом проникнут грабители. В завязавшейся потасовке , защищая отца, Надежда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Папаян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получила сильнейший удар по голове….</a:t>
            </a:r>
          </a:p>
          <a:p>
            <a:pPr algn="ctr"/>
            <a:endParaRPr lang="ru-RU" sz="24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i="1" u="sng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b="1" i="1" u="sng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83556" y="4461850"/>
            <a:ext cx="75608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i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Через три недели великая оперная певица </a:t>
            </a:r>
            <a:endParaRPr lang="en-US" sz="2800" b="1" i="1" u="sng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r>
              <a:rPr lang="ru-RU" sz="2800" b="1" i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скончалась в больнице…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83568" y="5545708"/>
            <a:ext cx="8208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Убийцы Надежды </a:t>
            </a:r>
            <a:r>
              <a:rPr lang="ru-RU" sz="3200" b="1" u="sng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Папаян</a:t>
            </a:r>
            <a:r>
              <a:rPr lang="ru-RU" sz="3200" b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и её отца  так и не были найдены… 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4898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980729"/>
            <a:ext cx="597666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u="sng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22 января 1906 года  </a:t>
            </a: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в  Астрахань доставили долгожданную телеграмму из Парижа.: </a:t>
            </a:r>
          </a:p>
          <a:p>
            <a:pPr algn="ctr"/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«Опера-комик» официально приглашала Надежду </a:t>
            </a:r>
            <a:r>
              <a:rPr lang="ru-RU" sz="2400" b="1" i="1" dirty="0" err="1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Папаян</a:t>
            </a: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 в качестве первой солистки. Но неповторимой </a:t>
            </a:r>
            <a:r>
              <a:rPr lang="ru-RU" sz="2400" b="1" i="1" dirty="0" err="1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Виолетты</a:t>
            </a: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,  </a:t>
            </a:r>
            <a:r>
              <a:rPr lang="ru-RU" sz="2400" b="1" i="1" dirty="0" err="1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Джильды</a:t>
            </a: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,  Розины уже несколько дней не было  в живых… </a:t>
            </a:r>
          </a:p>
          <a:p>
            <a:pPr algn="ctr"/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В тот  день почти вся Астрахань собралась на армянском кладбище. В гуще цветов, венков, траурных лент бросалась в глаза надпись:</a:t>
            </a:r>
          </a:p>
          <a:p>
            <a:pPr algn="ctr"/>
            <a:r>
              <a:rPr lang="ru-RU" sz="2400" b="1" i="1" u="sng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 «Не под счастливой звездой родилась ты…»</a:t>
            </a:r>
          </a:p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3794" name="Picture 2" descr="C:\Documents and Settings\Пользователь\Рабочий стол\папаян\200px-Папая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252028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2415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Пользователь\Рабочий стол\папаян\ПАПАЯН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7136">
            <a:off x="339335" y="2548229"/>
            <a:ext cx="2035676" cy="3480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 descr="C:\Documents and Settings\Пользователь\Рабочий стол\папаян\ПАПАЯН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7951">
            <a:off x="7080648" y="2817778"/>
            <a:ext cx="1841782" cy="3402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Пользователь\Рабочий стол\папаян\200px-Папая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9438" y="3624704"/>
            <a:ext cx="173086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76990" y="1196752"/>
            <a:ext cx="49900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Надежда </a:t>
            </a:r>
            <a:r>
              <a:rPr lang="ru-RU" sz="7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Папаян</a:t>
            </a:r>
            <a:endParaRPr lang="ru-RU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09229" y="2060848"/>
            <a:ext cx="5525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Ей было 33 года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0072" y="1772816"/>
            <a:ext cx="658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НАДЕЖДА ПАПАЯН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med" advTm="7004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  <p:bldP spid="13" grpId="0"/>
      <p:bldP spid="13" grpId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14414" y="1196753"/>
            <a:ext cx="63151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 </a:t>
            </a:r>
            <a:r>
              <a:rPr lang="ru-RU" sz="5400" b="1" i="1" u="sng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«Не под счастливой звездой родилась ты…»</a:t>
            </a:r>
          </a:p>
        </p:txBody>
      </p:sp>
      <p:pic>
        <p:nvPicPr>
          <p:cNvPr id="6" name="Picture 2" descr="C:\Documents and Settings\Пользователь\Мои документы\Downloads\дети.jpg"/>
          <p:cNvPicPr>
            <a:picLocks noChangeAspect="1" noChangeArrowheads="1"/>
          </p:cNvPicPr>
          <p:nvPr/>
        </p:nvPicPr>
        <p:blipFill>
          <a:blip r:embed="rId4" cstate="print"/>
          <a:srcRect l="29870" t="13216" r="35065" b="53236"/>
          <a:stretch>
            <a:fillRect/>
          </a:stretch>
        </p:blipFill>
        <p:spPr bwMode="auto">
          <a:xfrm rot="21039044">
            <a:off x="1331640" y="3212976"/>
            <a:ext cx="1944216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Пользователь\Рабочий стол\папаян\ПАПАЯН 1.jpg"/>
          <p:cNvPicPr>
            <a:picLocks noChangeAspect="1" noChangeArrowheads="1"/>
          </p:cNvPicPr>
          <p:nvPr/>
        </p:nvPicPr>
        <p:blipFill>
          <a:blip r:embed="rId5" cstate="print"/>
          <a:srcRect l="33642" t="8240" r="35081" b="62034"/>
          <a:stretch>
            <a:fillRect/>
          </a:stretch>
        </p:blipFill>
        <p:spPr bwMode="auto">
          <a:xfrm>
            <a:off x="5612943" y="3336948"/>
            <a:ext cx="1914719" cy="2307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Click="0" advTm="3918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Пользователь\Рабочий стол\папаян\стар астр.jpg"/>
          <p:cNvPicPr>
            <a:picLocks noChangeAspect="1" noChangeArrowheads="1"/>
          </p:cNvPicPr>
          <p:nvPr/>
        </p:nvPicPr>
        <p:blipFill>
          <a:blip r:embed="rId4" cstate="print"/>
          <a:srcRect t="10937"/>
          <a:stretch>
            <a:fillRect/>
          </a:stretch>
        </p:blipFill>
        <p:spPr bwMode="auto">
          <a:xfrm>
            <a:off x="755576" y="1124744"/>
            <a:ext cx="7632848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76990" y="5589239"/>
            <a:ext cx="49900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Знаменская улица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021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папаян\полиц улица.jpg"/>
          <p:cNvPicPr>
            <a:picLocks noChangeAspect="1" noChangeArrowheads="1"/>
          </p:cNvPicPr>
          <p:nvPr/>
        </p:nvPicPr>
        <p:blipFill>
          <a:blip r:embed="rId4" cstate="print"/>
          <a:srcRect t="5853"/>
          <a:stretch>
            <a:fillRect/>
          </a:stretch>
        </p:blipFill>
        <p:spPr bwMode="auto">
          <a:xfrm>
            <a:off x="683568" y="1052736"/>
            <a:ext cx="7704856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10800000" flipV="1">
            <a:off x="2076990" y="5570947"/>
            <a:ext cx="49900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Полицейская улица 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58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Рабочий стол\папаян\полиц сад.jpg"/>
          <p:cNvPicPr>
            <a:picLocks noChangeAspect="1" noChangeArrowheads="1"/>
          </p:cNvPicPr>
          <p:nvPr/>
        </p:nvPicPr>
        <p:blipFill>
          <a:blip r:embed="rId4" cstate="print"/>
          <a:srcRect b="9589"/>
          <a:stretch>
            <a:fillRect/>
          </a:stretch>
        </p:blipFill>
        <p:spPr bwMode="auto">
          <a:xfrm>
            <a:off x="755576" y="1196752"/>
            <a:ext cx="7920880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76990" y="5589240"/>
            <a:ext cx="49900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Полицейский сад. Главная аллея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873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Рабочий стол\папаян\московск улица.jpg"/>
          <p:cNvPicPr>
            <a:picLocks noChangeAspect="1" noChangeArrowheads="1"/>
          </p:cNvPicPr>
          <p:nvPr/>
        </p:nvPicPr>
        <p:blipFill>
          <a:blip r:embed="rId4" cstate="print"/>
          <a:srcRect b="11063"/>
          <a:stretch>
            <a:fillRect/>
          </a:stretch>
        </p:blipFill>
        <p:spPr bwMode="auto">
          <a:xfrm>
            <a:off x="467544" y="1196752"/>
            <a:ext cx="8208912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76990" y="6093296"/>
            <a:ext cx="49900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Улица Московская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88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Пользователь\Рабочий стол\папаян\окружной с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7920880" cy="4676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7425" y="5877272"/>
            <a:ext cx="48491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Окружной суд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762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Пользователь\Рабочий стол\папаян\арм мост.jpg"/>
          <p:cNvPicPr>
            <a:picLocks noChangeAspect="1" noChangeArrowheads="1"/>
          </p:cNvPicPr>
          <p:nvPr/>
        </p:nvPicPr>
        <p:blipFill>
          <a:blip r:embed="rId4" cstate="print"/>
          <a:srcRect t="10531"/>
          <a:stretch>
            <a:fillRect/>
          </a:stretch>
        </p:blipFill>
        <p:spPr bwMode="auto">
          <a:xfrm>
            <a:off x="611560" y="1196752"/>
            <a:ext cx="8136904" cy="46039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076990" y="5805264"/>
            <a:ext cx="49900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Армянский мост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8844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5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папаян\ныне драмтеатр.jpg"/>
          <p:cNvPicPr>
            <a:picLocks noChangeAspect="1" noChangeArrowheads="1"/>
          </p:cNvPicPr>
          <p:nvPr/>
        </p:nvPicPr>
        <p:blipFill>
          <a:blip r:embed="rId4" cstate="print"/>
          <a:srcRect l="2751" t="15363" r="4438" b="6435"/>
          <a:stretch>
            <a:fillRect/>
          </a:stretch>
        </p:blipFill>
        <p:spPr bwMode="auto">
          <a:xfrm>
            <a:off x="395536" y="1052736"/>
            <a:ext cx="8424936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5877272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Зимний театр Плотникова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slow" advTm="1028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9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8|1.9|2|1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8|8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3.3|2.5|2.1|10.6|2.4|9.1|2.8|6.9|2.9|3|3.2|4.7|1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795</Words>
  <Application>Microsoft Office PowerPoint</Application>
  <PresentationFormat>Экран (4:3)</PresentationFormat>
  <Paragraphs>51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 x50ij</dc:creator>
  <cp:lastModifiedBy>Asus x50ij</cp:lastModifiedBy>
  <cp:revision>74</cp:revision>
  <dcterms:created xsi:type="dcterms:W3CDTF">2011-09-25T12:59:26Z</dcterms:created>
  <dcterms:modified xsi:type="dcterms:W3CDTF">2012-09-07T17:34:06Z</dcterms:modified>
</cp:coreProperties>
</file>