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61" r:id="rId5"/>
    <p:sldId id="263" r:id="rId6"/>
    <p:sldId id="264" r:id="rId7"/>
    <p:sldId id="262" r:id="rId8"/>
    <p:sldId id="256" r:id="rId9"/>
    <p:sldId id="259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1252-3BB6-476C-9731-E792886594ED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33DA-338E-4A03-AB42-479778071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00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1252-3BB6-476C-9731-E792886594ED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33DA-338E-4A03-AB42-479778071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84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1252-3BB6-476C-9731-E792886594ED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33DA-338E-4A03-AB42-479778071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92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1252-3BB6-476C-9731-E792886594ED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33DA-338E-4A03-AB42-479778071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62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1252-3BB6-476C-9731-E792886594ED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33DA-338E-4A03-AB42-479778071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30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1252-3BB6-476C-9731-E792886594ED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33DA-338E-4A03-AB42-479778071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29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1252-3BB6-476C-9731-E792886594ED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33DA-338E-4A03-AB42-479778071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70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1252-3BB6-476C-9731-E792886594ED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33DA-338E-4A03-AB42-479778071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02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1252-3BB6-476C-9731-E792886594ED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33DA-338E-4A03-AB42-479778071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17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1252-3BB6-476C-9731-E792886594ED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33DA-338E-4A03-AB42-479778071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334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1252-3BB6-476C-9731-E792886594ED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33DA-338E-4A03-AB42-479778071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58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F1252-3BB6-476C-9731-E792886594ED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533DA-338E-4A03-AB42-479778071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1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Атомы.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Молекулы и ионы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Должны знать: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2174875"/>
            <a:ext cx="4608512" cy="341436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возникли представления об атомах и молекулах</a:t>
            </a:r>
          </a:p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Понятия: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атом, молекула, ион, элементарные частицы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Должны уметь: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247455" cy="335968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понятия молекула, атом, ион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180618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Домашнее задание: §7, стр. 28 </a:t>
            </a:r>
            <a:r>
              <a:rPr lang="ru-RU" sz="2400" b="1" dirty="0" smtClean="0">
                <a:solidFill>
                  <a:srgbClr val="C00000"/>
                </a:solidFill>
              </a:rPr>
              <a:t>(вопросы)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23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" t="36608" r="6345" b="17193"/>
          <a:stretch/>
        </p:blipFill>
        <p:spPr bwMode="auto">
          <a:xfrm>
            <a:off x="581891" y="332656"/>
            <a:ext cx="8238580" cy="62646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5008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036"/>
          <p:cNvSpPr txBox="1">
            <a:spLocks noChangeArrowheads="1"/>
          </p:cNvSpPr>
          <p:nvPr/>
        </p:nvSpPr>
        <p:spPr bwMode="auto">
          <a:xfrm>
            <a:off x="228600" y="152400"/>
            <a:ext cx="4114800" cy="1123950"/>
          </a:xfrm>
          <a:prstGeom prst="rect">
            <a:avLst/>
          </a:prstGeom>
          <a:solidFill>
            <a:srgbClr val="CCFFFF"/>
          </a:solidFill>
          <a:ln w="57150" cmpd="thinThick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Атомистические представления</a:t>
            </a:r>
          </a:p>
        </p:txBody>
      </p:sp>
      <p:sp>
        <p:nvSpPr>
          <p:cNvPr id="10243" name="Text Box 1037"/>
          <p:cNvSpPr txBox="1">
            <a:spLocks noChangeArrowheads="1"/>
          </p:cNvSpPr>
          <p:nvPr/>
        </p:nvSpPr>
        <p:spPr bwMode="auto">
          <a:xfrm>
            <a:off x="4786313" y="2643188"/>
            <a:ext cx="3886200" cy="954087"/>
          </a:xfrm>
          <a:prstGeom prst="rect">
            <a:avLst/>
          </a:prstGeom>
          <a:solidFill>
            <a:srgbClr val="CCFFCC"/>
          </a:solidFill>
          <a:ln w="57150" cmpd="thinThick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ahoma" pitchFamily="34" charset="0"/>
              </a:rPr>
              <a:t>Демокрит </a:t>
            </a:r>
            <a:r>
              <a:rPr lang="ru-RU" sz="2800" b="1">
                <a:solidFill>
                  <a:srgbClr val="FF0000"/>
                </a:solidFill>
                <a:latin typeface="Tahoma" pitchFamily="34" charset="0"/>
              </a:rPr>
              <a:t>, </a:t>
            </a:r>
            <a:r>
              <a:rPr lang="en-US" sz="2800" b="1">
                <a:solidFill>
                  <a:srgbClr val="FF0000"/>
                </a:solidFill>
                <a:latin typeface="Tahoma" pitchFamily="34" charset="0"/>
              </a:rPr>
              <a:t>Эпикур </a:t>
            </a:r>
            <a:r>
              <a:rPr lang="ru-RU" sz="2800" b="1">
                <a:solidFill>
                  <a:srgbClr val="0000FF"/>
                </a:solidFill>
                <a:latin typeface="Tahoma" pitchFamily="34" charset="0"/>
              </a:rPr>
              <a:t>2400 лет назад</a:t>
            </a:r>
          </a:p>
        </p:txBody>
      </p:sp>
      <p:pic>
        <p:nvPicPr>
          <p:cNvPr id="10244" name="Picture 1038" descr="http://people.coins.ru/photos/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14313"/>
            <a:ext cx="1914525" cy="2193925"/>
          </a:xfrm>
          <a:prstGeom prst="rect">
            <a:avLst/>
          </a:prstGeom>
          <a:noFill/>
          <a:ln w="57150" cmpd="thickThin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1039" descr="http://images.humanities.edu.ru/pubs/2003/11/19/0000044800/pic_epik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282575"/>
            <a:ext cx="1562100" cy="2057400"/>
          </a:xfrm>
          <a:prstGeom prst="rect">
            <a:avLst/>
          </a:prstGeom>
          <a:noFill/>
          <a:ln w="57150" cmpd="thinThick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1044"/>
          <p:cNvSpPr txBox="1">
            <a:spLocks noChangeArrowheads="1"/>
          </p:cNvSpPr>
          <p:nvPr/>
        </p:nvSpPr>
        <p:spPr bwMode="auto">
          <a:xfrm>
            <a:off x="381000" y="2143125"/>
            <a:ext cx="4191000" cy="1077913"/>
          </a:xfrm>
          <a:prstGeom prst="rect">
            <a:avLst/>
          </a:prstGeom>
          <a:solidFill>
            <a:srgbClr val="FFCC99"/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  <a:latin typeface="Tahoma" pitchFamily="34" charset="0"/>
              </a:rPr>
              <a:t>Атом (</a:t>
            </a:r>
            <a:r>
              <a:rPr lang="en-US" b="1">
                <a:solidFill>
                  <a:srgbClr val="FF0000"/>
                </a:solidFill>
                <a:latin typeface="Tahoma" pitchFamily="34" charset="0"/>
              </a:rPr>
              <a:t>atomos </a:t>
            </a:r>
            <a:r>
              <a:rPr lang="ru-RU" b="1">
                <a:solidFill>
                  <a:srgbClr val="FF3300"/>
                </a:solidFill>
                <a:latin typeface="Tahoma" pitchFamily="34" charset="0"/>
              </a:rPr>
              <a:t>– </a:t>
            </a:r>
            <a:r>
              <a:rPr lang="ru-RU" b="1">
                <a:solidFill>
                  <a:srgbClr val="990099"/>
                </a:solidFill>
                <a:latin typeface="Tahoma" pitchFamily="34" charset="0"/>
              </a:rPr>
              <a:t>неделимый</a:t>
            </a:r>
            <a:r>
              <a:rPr lang="ru-RU" b="1">
                <a:solidFill>
                  <a:srgbClr val="0000FF"/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10247" name="AutoShape 1045"/>
          <p:cNvSpPr>
            <a:spLocks noChangeArrowheads="1"/>
          </p:cNvSpPr>
          <p:nvPr/>
        </p:nvSpPr>
        <p:spPr bwMode="auto">
          <a:xfrm>
            <a:off x="2057400" y="1371600"/>
            <a:ext cx="533400" cy="762000"/>
          </a:xfrm>
          <a:prstGeom prst="downArrow">
            <a:avLst>
              <a:gd name="adj1" fmla="val 50000"/>
              <a:gd name="adj2" fmla="val 35714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Rectangle 1046"/>
          <p:cNvSpPr>
            <a:spLocks noChangeArrowheads="1"/>
          </p:cNvSpPr>
          <p:nvPr/>
        </p:nvSpPr>
        <p:spPr bwMode="auto">
          <a:xfrm>
            <a:off x="1724025" y="2239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249" name="Picture 1048" descr="Дальто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1752600" cy="2286000"/>
          </a:xfrm>
          <a:prstGeom prst="rect">
            <a:avLst/>
          </a:prstGeom>
          <a:noFill/>
          <a:ln w="57150" cmpd="thickThin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0" name="Text Box 1049"/>
          <p:cNvSpPr txBox="1">
            <a:spLocks noChangeArrowheads="1"/>
          </p:cNvSpPr>
          <p:nvPr/>
        </p:nvSpPr>
        <p:spPr bwMode="auto">
          <a:xfrm>
            <a:off x="685800" y="5791200"/>
            <a:ext cx="2133600" cy="954088"/>
          </a:xfrm>
          <a:prstGeom prst="rect">
            <a:avLst/>
          </a:prstGeom>
          <a:solidFill>
            <a:srgbClr val="CCFFCC"/>
          </a:solidFill>
          <a:ln w="57150" cmpd="thinThick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  <a:latin typeface="Tahoma" pitchFamily="34" charset="0"/>
              </a:rPr>
              <a:t>Джон Дальтон</a:t>
            </a:r>
          </a:p>
        </p:txBody>
      </p:sp>
      <p:sp>
        <p:nvSpPr>
          <p:cNvPr id="10251" name="Text Box 105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084802" y="4437112"/>
            <a:ext cx="5867400" cy="2062162"/>
          </a:xfrm>
          <a:prstGeom prst="rect">
            <a:avLst/>
          </a:prstGeom>
          <a:solidFill>
            <a:srgbClr val="CCFFFF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b="1" dirty="0">
                <a:solidFill>
                  <a:srgbClr val="990099"/>
                </a:solidFill>
                <a:latin typeface="Tahoma" pitchFamily="34" charset="0"/>
              </a:rPr>
              <a:t> </a:t>
            </a:r>
            <a:r>
              <a:rPr lang="ru-RU" sz="2400" b="1" dirty="0">
                <a:solidFill>
                  <a:srgbClr val="990099"/>
                </a:solidFill>
                <a:latin typeface="Tahoma" pitchFamily="34" charset="0"/>
              </a:rPr>
              <a:t>Все вещества состоят  из атомов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2400" b="1" dirty="0">
                <a:solidFill>
                  <a:srgbClr val="FF0066"/>
                </a:solidFill>
                <a:latin typeface="Tahoma" pitchFamily="34" charset="0"/>
              </a:rPr>
              <a:t> Атомы отличаются друг от друга массой и размерами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2400" b="1" dirty="0">
                <a:solidFill>
                  <a:srgbClr val="0000FF"/>
                </a:solidFill>
                <a:latin typeface="Tahoma" pitchFamily="34" charset="0"/>
              </a:rPr>
              <a:t> Атомы соединяются в молекулы</a:t>
            </a:r>
          </a:p>
        </p:txBody>
      </p:sp>
      <p:sp>
        <p:nvSpPr>
          <p:cNvPr id="10252" name="Text Box 1051"/>
          <p:cNvSpPr txBox="1">
            <a:spLocks noChangeArrowheads="1"/>
          </p:cNvSpPr>
          <p:nvPr/>
        </p:nvSpPr>
        <p:spPr bwMode="auto">
          <a:xfrm>
            <a:off x="1928813" y="3286125"/>
            <a:ext cx="2819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ru-RU" sz="2800" b="1">
                <a:solidFill>
                  <a:srgbClr val="FF0000"/>
                </a:solidFill>
                <a:latin typeface="Tahoma" pitchFamily="34" charset="0"/>
              </a:rPr>
              <a:t>начало 19 века</a:t>
            </a:r>
          </a:p>
        </p:txBody>
      </p:sp>
    </p:spTree>
    <p:extLst>
      <p:ext uri="{BB962C8B-B14F-4D97-AF65-F5344CB8AC3E}">
        <p14:creationId xmlns:p14="http://schemas.microsoft.com/office/powerpoint/2010/main" val="756334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олекула - Картинка 12983/6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63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2" t="39015" r="17228" b="32936"/>
          <a:stretch/>
        </p:blipFill>
        <p:spPr bwMode="auto">
          <a:xfrm>
            <a:off x="-20038" y="2708920"/>
            <a:ext cx="8969829" cy="205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Доказательство состава молекул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01317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Молекулы воды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4869160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Молекулы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водорода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9590" y="4869160"/>
            <a:ext cx="1800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Молекулы кислорода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106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Атомы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Молекулы и ионы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1. Мельчайшие частицы вещества</a:t>
            </a:r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атомы             молекулы              ионы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(…)                      (….)                         (…)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2. Строение атома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051720" y="2132856"/>
            <a:ext cx="136815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427984" y="213285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156176" y="2132856"/>
            <a:ext cx="100811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6515147" y="3903712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524328" y="3861048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480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02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sxemotehnika.ru/images/stories/elektronnoe-stroenie-at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05678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Современное строение атома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02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Что такое отрицательные ионы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155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.1 Агрегатные состояния Науколан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85698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Модели некоторых веществ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1515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126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Атомы. Молекулы и ионы</vt:lpstr>
      <vt:lpstr>Презентация PowerPoint</vt:lpstr>
      <vt:lpstr>Презентация PowerPoint</vt:lpstr>
      <vt:lpstr>Доказательство состава молекул</vt:lpstr>
      <vt:lpstr>К4  Атомы. Молекулы и ионы</vt:lpstr>
      <vt:lpstr>Презентация PowerPoint</vt:lpstr>
      <vt:lpstr>Современное строение атома</vt:lpstr>
      <vt:lpstr>Презентация PowerPoint</vt:lpstr>
      <vt:lpstr>Модели некоторых веществ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2014-09-28T10:36:28Z</dcterms:created>
  <dcterms:modified xsi:type="dcterms:W3CDTF">2014-10-10T17:21:10Z</dcterms:modified>
</cp:coreProperties>
</file>