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78" r:id="rId4"/>
    <p:sldId id="280" r:id="rId5"/>
    <p:sldId id="275" r:id="rId6"/>
    <p:sldId id="272" r:id="rId7"/>
    <p:sldId id="282" r:id="rId8"/>
    <p:sldId id="285" r:id="rId9"/>
    <p:sldId id="291" r:id="rId10"/>
    <p:sldId id="292" r:id="rId11"/>
    <p:sldId id="298" r:id="rId12"/>
    <p:sldId id="314" r:id="rId13"/>
    <p:sldId id="312" r:id="rId14"/>
    <p:sldId id="315" r:id="rId15"/>
    <p:sldId id="31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66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F2C17-6688-4E36-882B-2C0C19175E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6FDF9-39FA-46F0-AA92-C6528A7080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6F7D3-065B-4515-9A09-2A144D6D51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7411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741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1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41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741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741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7417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418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419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742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742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2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7424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25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2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74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2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7430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31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3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743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3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3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7436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37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38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743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4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4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7442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43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44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744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4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4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7448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49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5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745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5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53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7454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55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5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745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5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59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7460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61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6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746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6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65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7466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67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68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746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7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7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7472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73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74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747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7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7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7478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79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80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748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8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483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484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748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7486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87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88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7489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90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9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7492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93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94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7495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96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97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7498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99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500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7501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02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503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7504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05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506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7507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08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50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7510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11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512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7513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14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515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7516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17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7518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7519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7520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521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522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523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524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525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7526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527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7528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7529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30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31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32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33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34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35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36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37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38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39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40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41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42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754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54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545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546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547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85EA29-7770-4CC5-A03F-35E158001A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01AED-6347-4D87-B670-8808767200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65557-A0E9-48A9-A797-A7BC2A5386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85F82-0C71-4093-9B52-2F8782C89A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B9780-D953-4E4D-A031-9F94C7D8F1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92C7-6267-45EE-AA6B-535A0F94FD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95FA3-7C30-4FAD-86CF-8310FE007F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96D93-E51C-455D-8A26-B1B85D4F20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4A823-4C34-4EB4-AF97-5762AF880B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B8424-A000-493C-AB43-9F4E5CCE2E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0070D-7F6C-4859-98DD-9E0927A4B8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44036-B6C4-4E48-83E1-128E8EB2FF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61EF6-7A78-4E20-B5BC-F05EFAB4EC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DCF66-5521-4529-8049-AA5C66BCDC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BA850-D505-412C-A22F-76E867B8A3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19EB-0A8F-4718-BA39-2ED4E48786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8DB6C-80B8-4EDA-8AAE-A703ACF6F3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916F9-F655-44B8-99FA-A65ED054E3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B8D43-CF52-46C7-A3EC-0CFB8D7CE5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BB661B-0000-4AEB-BAA3-3B88D06AAFF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 advClick="0" advTm="3000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6387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638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6391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2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393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639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39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639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6398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399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400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6401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640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0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04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640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0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07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640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0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10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641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1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641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1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16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641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1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19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642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2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22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642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2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25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642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2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2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642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3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31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643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3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34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643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3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37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643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3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40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644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4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4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644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4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46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644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4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49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645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5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52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645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5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55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645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5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5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645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6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61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646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6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46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46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6466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646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6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69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647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7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72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647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7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75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647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7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78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647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8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81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648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8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84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648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8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87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648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8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90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649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9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93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649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9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96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649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9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649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00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0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0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0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0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0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06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07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0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0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1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3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20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652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52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52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52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52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D02386F-26D2-4BCC-897A-D4A324E7675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3000"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8;&#1040;&#1053;&#1071;\&#1064;&#1050;&#1054;&#1051;&#1040;\2009-2010%20&#1059;&#1063;&#1045;&#1041;&#1053;&#1067;&#1049;%20&#1043;&#1054;&#1044;\&#1076;&#1077;&#1085;&#1100;%20&#1087;&#1086;&#1073;&#1077;&#1076;&#1099;\&#1051;&#1077;&#1074;%20&#1051;&#1077;&#1097;&#1077;&#1085;&#1082;&#1086;%20-%20&#1044;&#1077;&#1085;&#1100;%20&#1055;&#1086;&#1073;&#1077;&#1076;&#1099;.mp3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Лев Лещенко - День Побед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  <p:pic>
        <p:nvPicPr>
          <p:cNvPr id="2056" name="Picture 8" descr="Pobeda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2" name="Picture 8" descr="встреча освободите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3" name="Picture 5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7" name="Picture 5" descr="9124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1" name="Picture 5" descr="МИНУТА МОЛЧ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8" name="Picture 8" descr="224933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9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 descr="otkritki_besplatno_den_pobedi_9_ma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09135365416b66e2890b991e4e5db5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9may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1241344447_dp_003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0_2838e_e43f784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16150625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4561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 descr="40468e25a4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 descr="24393496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377</TotalTime>
  <Words>0</Words>
  <Application>Microsoft Office PowerPoint</Application>
  <PresentationFormat>Экран (4:3)</PresentationFormat>
  <Paragraphs>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Оформление по умолчанию</vt:lpstr>
      <vt:lpstr>Салют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14</cp:revision>
  <dcterms:created xsi:type="dcterms:W3CDTF">2010-05-22T18:55:07Z</dcterms:created>
  <dcterms:modified xsi:type="dcterms:W3CDTF">2014-10-07T08:05:01Z</dcterms:modified>
</cp:coreProperties>
</file>