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3"/>
  </p:notesMasterIdLst>
  <p:sldIdLst>
    <p:sldId id="337" r:id="rId2"/>
    <p:sldId id="320" r:id="rId3"/>
    <p:sldId id="319" r:id="rId4"/>
    <p:sldId id="321" r:id="rId5"/>
    <p:sldId id="336" r:id="rId6"/>
    <p:sldId id="324" r:id="rId7"/>
    <p:sldId id="323" r:id="rId8"/>
    <p:sldId id="329" r:id="rId9"/>
    <p:sldId id="331" r:id="rId10"/>
    <p:sldId id="333" r:id="rId11"/>
    <p:sldId id="33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29" autoAdjust="0"/>
  </p:normalViewPr>
  <p:slideViewPr>
    <p:cSldViewPr>
      <p:cViewPr varScale="1">
        <p:scale>
          <a:sx n="72" d="100"/>
          <a:sy n="7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5FCA91-70FA-4441-ABFB-4A6DF1324044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4D6102-7187-4171-821D-CD24CCA07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1ED86-B614-43C7-9BA9-679F1811247E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B75E-5B1B-4194-BBF6-DA5498347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D6CB-591E-4C7E-880E-3B2A1D94067E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46CA-5691-430F-A8C9-2E524F043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0175-DC49-457B-BEF4-3132686CA1E1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4CFFB-7644-4CAD-923F-02BC38F1D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A035-288C-4ED0-B175-3BB62895141C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7063-4D37-456F-902C-5D1CE804B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B110-2413-4256-8732-36A55A1F21E0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2F67-4301-44DA-B3B6-550AF5FE6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DA61D-9259-4250-8A57-1199C1D6351B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2B8F9-CE60-4B62-B32A-A8F89C852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C66D4-DCC1-4682-AF3E-8E7549289EB1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68EA-3F81-4C29-9FA6-9E0910245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1138-88C1-4A59-82B6-B0ACA9D6FEE6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054B-8E24-47F7-8F1B-EA9F21501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1D9C-5202-42AB-8F04-F2731DC96A7C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C3972-F908-4B95-BD64-ED66560F5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6B69-63DA-454C-90D0-7460645C0395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F12D-4CBC-4FED-97CB-62C7F8C1B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D933E-833A-4129-8134-CBA4DC2B330F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7F2A-B474-456A-AF24-CF79AB1F1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4066BD-9284-418A-902E-26E8BA8B5303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EF9F1-C3C2-46C1-9757-8C02F8FC8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ОУСОШ№23\Desktop\leto_2007_2198.jpg"/>
          <p:cNvPicPr>
            <a:picLocks noChangeAspect="1" noChangeArrowheads="1"/>
          </p:cNvPicPr>
          <p:nvPr/>
        </p:nvPicPr>
        <p:blipFill>
          <a:blip r:embed="rId2" cstate="print">
            <a:lum contrast="-11000"/>
          </a:blip>
          <a:srcRect/>
          <a:stretch>
            <a:fillRect/>
          </a:stretch>
        </p:blipFill>
        <p:spPr bwMode="auto">
          <a:xfrm>
            <a:off x="179512" y="260648"/>
            <a:ext cx="8964488" cy="6302134"/>
          </a:xfrm>
          <a:prstGeom prst="rect">
            <a:avLst/>
          </a:prstGeom>
          <a:noFill/>
        </p:spPr>
      </p:pic>
      <p:pic>
        <p:nvPicPr>
          <p:cNvPr id="3" name="Picture 5" descr="C:\Users\МОУСОШ№23\Desktop\dlja-sajjta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2656"/>
            <a:ext cx="3840426" cy="2880320"/>
          </a:xfrm>
          <a:prstGeom prst="rect">
            <a:avLst/>
          </a:prstGeom>
          <a:noFill/>
        </p:spPr>
      </p:pic>
      <p:pic>
        <p:nvPicPr>
          <p:cNvPr id="39937" name="Picture 1" descr="C:\Users\User\Desktop\фото в през\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2627784" cy="4121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5\Desktop\ФОТО (ПОЧЕТНЫЕ ГРАЖДАНЕ)\Лан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976366" cy="2571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3284984"/>
            <a:ext cx="1935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j-lt"/>
              </a:rPr>
              <a:t>И.Г.Ланда-генеральный директор ЗАО «Швея»</a:t>
            </a:r>
          </a:p>
          <a:p>
            <a:r>
              <a:rPr lang="ru-RU" b="1" i="1" dirty="0" smtClean="0">
                <a:latin typeface="+mj-lt"/>
              </a:rPr>
              <a:t> г. Гуково.</a:t>
            </a:r>
            <a:endParaRPr lang="ru-RU" b="1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3284984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j-lt"/>
              </a:rPr>
              <a:t>В.А. Шеболдаев-первый директор </a:t>
            </a:r>
          </a:p>
          <a:p>
            <a:r>
              <a:rPr lang="ru-RU" b="1" i="1" dirty="0" smtClean="0">
                <a:latin typeface="+mj-lt"/>
              </a:rPr>
              <a:t>школы №23</a:t>
            </a:r>
            <a:endParaRPr lang="ru-RU" b="1" i="1" dirty="0">
              <a:latin typeface="+mj-lt"/>
            </a:endParaRPr>
          </a:p>
        </p:txBody>
      </p:sp>
      <p:pic>
        <p:nvPicPr>
          <p:cNvPr id="12" name="Picture 5" descr="C:\Users\5\Desktop\ФОТО (ПОЧЕТНЫЕ ГРАЖДАНЕ)\Лазченк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59832" y="3284984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+mj-lt"/>
              </a:rPr>
              <a:t>К.Н.Лазченко-генеральный директор ОАО «Гуковуголь».</a:t>
            </a:r>
            <a:endParaRPr lang="ru-RU" b="1" i="1" dirty="0">
              <a:latin typeface="+mj-lt"/>
            </a:endParaRPr>
          </a:p>
        </p:txBody>
      </p:sp>
      <p:pic>
        <p:nvPicPr>
          <p:cNvPr id="7" name="Рисунок 6" descr="http://www.pandia.ru/text/77/396/images/image003_126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4664"/>
            <a:ext cx="1944216" cy="26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275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Вервикина\стел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402"/>
            <a:ext cx="9396536" cy="7047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3672408" cy="1196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Batang" pitchFamily="18" charset="-127"/>
                <a:cs typeface="Arial" pitchFamily="34" charset="0"/>
              </a:rPr>
              <a:t>Город Гуково – вдохновение и удача для тех - кто смел.</a:t>
            </a:r>
          </a:p>
          <a:p>
            <a:pPr marL="0" indent="0">
              <a:buNone/>
            </a:pP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4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69160"/>
            <a:ext cx="8229600" cy="172819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оккупации Гуково в годы Великой Отечественной Войны: 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июль 1942г.- февраль1943г.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освобождения города: 14 февраля 1943г.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getImage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576064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30 июня 1955 года поселок Гуково 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получил статус города.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" name="Picture 2" descr="C:\Users\User\Desktop\get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4664"/>
            <a:ext cx="5544616" cy="4446494"/>
          </a:xfrm>
          <a:prstGeom prst="rect">
            <a:avLst/>
          </a:prstGeom>
          <a:noFill/>
        </p:spPr>
      </p:pic>
      <p:pic>
        <p:nvPicPr>
          <p:cNvPr id="5" name="Picture 2" descr="C:\Users\User\Desktop\get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2552840" cy="1944216"/>
          </a:xfrm>
          <a:prstGeom prst="rect">
            <a:avLst/>
          </a:prstGeom>
          <a:noFill/>
        </p:spPr>
      </p:pic>
      <p:pic>
        <p:nvPicPr>
          <p:cNvPr id="6" name="Picture 2" descr="C:\Users\User\Desktop\getImage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2560285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Герб и флаг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муниципального 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образования «Город Гуково» 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</a:br>
            <a:endParaRPr lang="ru-RU" sz="28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7" name="Содержимое 6" descr="ГуковоГО_ПП-3-0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469768" cy="4112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ГуковоГО_ПП-3-07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5718"/>
            <a:ext cx="4038600" cy="26949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Предприятия города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9698" name="Picture 2" descr="D:\gukovskij_stroitelnyj_tekhnikum-300x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568254" cy="2664296"/>
          </a:xfrm>
          <a:prstGeom prst="rect">
            <a:avLst/>
          </a:prstGeom>
          <a:noFill/>
        </p:spPr>
      </p:pic>
      <p:pic>
        <p:nvPicPr>
          <p:cNvPr id="29701" name="Picture 5" descr="C:\Users\User\Desktop\фото в през\DSC_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064"/>
            <a:ext cx="3384376" cy="2558918"/>
          </a:xfrm>
          <a:prstGeom prst="rect">
            <a:avLst/>
          </a:prstGeom>
          <a:noFill/>
        </p:spPr>
      </p:pic>
      <p:pic>
        <p:nvPicPr>
          <p:cNvPr id="8" name="Рисунок 7" descr="P51501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05064"/>
            <a:ext cx="3528392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C:\Users\User\Desktop\фото в през\P5167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68760"/>
            <a:ext cx="3416857" cy="2562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79512" y="5517232"/>
            <a:ext cx="8784976" cy="64861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коллективы г. Гуково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5843" name="Picture 3" descr="D: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664"/>
            <a:ext cx="4176465" cy="2696344"/>
          </a:xfrm>
          <a:prstGeom prst="rect">
            <a:avLst/>
          </a:prstGeom>
          <a:noFill/>
        </p:spPr>
      </p:pic>
      <p:pic>
        <p:nvPicPr>
          <p:cNvPr id="35844" name="Picture 4" descr="C:\Users\User\Desktop\фото в през\DSC_0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104456" cy="2736304"/>
          </a:xfrm>
          <a:prstGeom prst="rect">
            <a:avLst/>
          </a:prstGeom>
          <a:noFill/>
        </p:spPr>
      </p:pic>
      <p:pic>
        <p:nvPicPr>
          <p:cNvPr id="35845" name="Picture 5" descr="C:\Users\User\Desktop\фото в през\DSC_04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3024337" cy="2232248"/>
          </a:xfrm>
          <a:prstGeom prst="rect">
            <a:avLst/>
          </a:prstGeom>
          <a:noFill/>
        </p:spPr>
      </p:pic>
      <p:pic>
        <p:nvPicPr>
          <p:cNvPr id="35846" name="Picture 6" descr="C:\Users\User\Desktop\фото в през\Изображение-05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212976"/>
            <a:ext cx="2976375" cy="2231244"/>
          </a:xfrm>
          <a:prstGeom prst="rect">
            <a:avLst/>
          </a:prstGeom>
          <a:noFill/>
        </p:spPr>
      </p:pic>
      <p:pic>
        <p:nvPicPr>
          <p:cNvPr id="10" name="Picture 7" descr="C:\Users\User\Desktop\фото в през\ансамбль-Изабель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212976"/>
            <a:ext cx="1512168" cy="2265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getImage (8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404664"/>
            <a:ext cx="4475672" cy="3168352"/>
          </a:xfrm>
          <a:prstGeom prst="rect">
            <a:avLst/>
          </a:prstGeom>
          <a:noFill/>
        </p:spPr>
      </p:pic>
      <p:pic>
        <p:nvPicPr>
          <p:cNvPr id="4" name="Picture 3" descr="C:\Users\User\Desktop\фото в през\3572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3888432" cy="2926556"/>
          </a:xfrm>
          <a:prstGeom prst="rect">
            <a:avLst/>
          </a:prstGeom>
          <a:noFill/>
        </p:spPr>
      </p:pic>
      <p:pic>
        <p:nvPicPr>
          <p:cNvPr id="7" name="Picture 4" descr="C:\Users\User\Desktop\фото в през\35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852936"/>
            <a:ext cx="3024336" cy="22682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76056" y="764704"/>
            <a:ext cx="38164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+mj-lt"/>
              </a:rPr>
              <a:t>Музей Шахтерского Труда</a:t>
            </a:r>
            <a:endParaRPr lang="ru-RU" sz="3200" b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5301208"/>
            <a:ext cx="424847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+mj-lt"/>
              </a:rPr>
              <a:t>Автогонки в Гуково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5\Desktop\ФОТО (ПОЧЕТНЫЕ ГРАЖДАНЕ)\Микул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92696"/>
            <a:ext cx="1944216" cy="2880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51920" y="3933056"/>
            <a:ext cx="1895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+mj-lt"/>
              </a:rPr>
              <a:t>Л.И.Микулин</a:t>
            </a:r>
            <a:r>
              <a:rPr lang="ru-RU" b="1" i="1" dirty="0" smtClean="0">
                <a:latin typeface="+mj-lt"/>
              </a:rPr>
              <a:t>-основатель городского музея Шахтерского труда, ветеран педагогического труда.</a:t>
            </a:r>
            <a:endParaRPr lang="ru-RU" b="1" i="1" dirty="0">
              <a:latin typeface="+mj-lt"/>
            </a:endParaRPr>
          </a:p>
        </p:txBody>
      </p:sp>
      <p:pic>
        <p:nvPicPr>
          <p:cNvPr id="12" name="Picture 12" descr="C:\Users\МОУСОШ№23\Desktop\Фото Почетные гр\Кодацки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20688"/>
            <a:ext cx="2016224" cy="299420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372200" y="3861048"/>
            <a:ext cx="1944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+mj-lt"/>
              </a:rPr>
              <a:t>С.И. Кадацкий-заместитель председателя Исполкома г.Гуково 1970 год.</a:t>
            </a:r>
            <a:endParaRPr lang="ru-RU" b="1" i="1" dirty="0">
              <a:latin typeface="+mj-lt"/>
            </a:endParaRPr>
          </a:p>
        </p:txBody>
      </p:sp>
      <p:pic>
        <p:nvPicPr>
          <p:cNvPr id="14" name="Picture 6" descr="C:\Users\МОУСОШ№23\Desktop\Фото Почетные гр\Омельчен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92696"/>
            <a:ext cx="2088232" cy="2909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2195736" y="4941168"/>
            <a:ext cx="2358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И.А.Омельченко- герой Советского Союза.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3861048"/>
            <a:ext cx="2358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+mj-lt"/>
              </a:rPr>
              <a:t>И.А.Омельченко </a:t>
            </a:r>
          </a:p>
          <a:p>
            <a:r>
              <a:rPr lang="ru-RU" b="1" i="1" dirty="0" smtClean="0">
                <a:latin typeface="+mj-lt"/>
              </a:rPr>
              <a:t>- герой Советского Союза.</a:t>
            </a:r>
            <a:endParaRPr lang="ru-RU" b="1" i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53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5\Desktop\ФОТО (ПОЧЕТНЫЕ ГРАЖДАНЕ)\Запа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979239" cy="3032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5\Desktop\ФОТО (ПОЧЕТНЫЕ ГРАЖДАНЕ)\Алексее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2000389" cy="2937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5\Desktop\ФОТО (ПОЧЕТНЫЕ ГРАЖДАНЕ)\Колесник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2278360" cy="3087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3717032"/>
            <a:ext cx="1895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j-lt"/>
              </a:rPr>
              <a:t>И.В.Запара-председатель суда г. Гуково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3645024"/>
            <a:ext cx="2062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j-lt"/>
              </a:rPr>
              <a:t>А.Т.Колесников-спортивный тренер ДЮСШ-1, директор </a:t>
            </a:r>
          </a:p>
          <a:p>
            <a:r>
              <a:rPr lang="ru-RU" b="1" i="1" dirty="0" smtClean="0">
                <a:latin typeface="+mj-lt"/>
              </a:rPr>
              <a:t>ДЮСШ-2 </a:t>
            </a:r>
          </a:p>
          <a:p>
            <a:r>
              <a:rPr lang="ru-RU" b="1" i="1" dirty="0" smtClean="0">
                <a:latin typeface="+mj-lt"/>
              </a:rPr>
              <a:t>г. Гуково.</a:t>
            </a:r>
            <a:endParaRPr lang="ru-RU" b="1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3645024"/>
            <a:ext cx="1895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j-lt"/>
              </a:rPr>
              <a:t>В.И.Алексеев-двухкратный чемпион мира по тяжелой атлетике.</a:t>
            </a:r>
            <a:endParaRPr lang="ru-RU" b="1" i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91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2</Template>
  <TotalTime>1198</TotalTime>
  <Words>121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История 2</vt:lpstr>
      <vt:lpstr>Слайд 1</vt:lpstr>
      <vt:lpstr>Период оккупации Гуково в годы Великой Отечественной Войны:  июль 1942г.- февраль1943г. Дата освобождения города: 14 февраля 1943г.</vt:lpstr>
      <vt:lpstr>30 июня 1955 года поселок Гуково  получил статус города.</vt:lpstr>
      <vt:lpstr>Герб и флаг муниципального  образования «Город Гуково»  </vt:lpstr>
      <vt:lpstr>Предприятия города</vt:lpstr>
      <vt:lpstr>Творческие коллективы г. Гуково</vt:lpstr>
      <vt:lpstr>Слайд 7</vt:lpstr>
      <vt:lpstr>Слайд 8</vt:lpstr>
      <vt:lpstr> </vt:lpstr>
      <vt:lpstr>Слайд 10</vt:lpstr>
      <vt:lpstr>Слайд 11</vt:lpstr>
    </vt:vector>
  </TitlesOfParts>
  <Company>&lt;Personal&gt;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НОЯБРЯ - ДЕНЬ НАРОДНОГО ЕДИНСТВА </dc:title>
  <dc:creator>User</dc:creator>
  <cp:lastModifiedBy>User</cp:lastModifiedBy>
  <cp:revision>145</cp:revision>
  <dcterms:created xsi:type="dcterms:W3CDTF">2009-11-01T17:02:27Z</dcterms:created>
  <dcterms:modified xsi:type="dcterms:W3CDTF">2014-10-07T08:36:23Z</dcterms:modified>
</cp:coreProperties>
</file>