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8"/>
  </p:notesMasterIdLst>
  <p:sldIdLst>
    <p:sldId id="309" r:id="rId2"/>
    <p:sldId id="316" r:id="rId3"/>
    <p:sldId id="335" r:id="rId4"/>
    <p:sldId id="317" r:id="rId5"/>
    <p:sldId id="318" r:id="rId6"/>
    <p:sldId id="32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29" autoAdjust="0"/>
  </p:normalViewPr>
  <p:slideViewPr>
    <p:cSldViewPr>
      <p:cViewPr varScale="1">
        <p:scale>
          <a:sx n="72" d="100"/>
          <a:sy n="7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5FCA91-70FA-4441-ABFB-4A6DF1324044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D6102-7187-4171-821D-CD24CCA0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ED86-B614-43C7-9BA9-679F1811247E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B75E-5B1B-4194-BBF6-DA5498347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D6CB-591E-4C7E-880E-3B2A1D94067E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46CA-5691-430F-A8C9-2E524F04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0175-DC49-457B-BEF4-3132686CA1E1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CFFB-7644-4CAD-923F-02BC38F1D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A035-288C-4ED0-B175-3BB62895141C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7063-4D37-456F-902C-5D1CE804B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B110-2413-4256-8732-36A55A1F21E0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2F67-4301-44DA-B3B6-550AF5FE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A61D-9259-4250-8A57-1199C1D6351B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B8F9-CE60-4B62-B32A-A8F89C852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66D4-DCC1-4682-AF3E-8E7549289EB1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68EA-3F81-4C29-9FA6-9E0910245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1138-88C1-4A59-82B6-B0ACA9D6FEE6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054B-8E24-47F7-8F1B-EA9F21501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1D9C-5202-42AB-8F04-F2731DC96A7C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3972-F908-4B95-BD64-ED66560F5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6B69-63DA-454C-90D0-7460645C0395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F12D-4CBC-4FED-97CB-62C7F8C1B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933E-833A-4129-8134-CBA4DC2B330F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7F2A-B474-456A-AF24-CF79AB1F1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4066BD-9284-418A-902E-26E8BA8B5303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EF9F1-C3C2-46C1-9757-8C02F8FC8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2495" y="1556792"/>
            <a:ext cx="5303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Times New Roman" pitchFamily="18" charset="0"/>
              </a:rPr>
              <a:t>Моя малая родина</a:t>
            </a:r>
            <a:endParaRPr lang="ru-RU" sz="4800" b="1" kern="10" dirty="0">
              <a:ln w="9525">
                <a:noFill/>
                <a:round/>
                <a:headEnd type="none" w="sm" len="sm"/>
                <a:tailEnd type="none" w="sm" len="sm"/>
              </a:ln>
              <a:solidFill>
                <a:schemeClr val="accent3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3103" y="620688"/>
            <a:ext cx="5396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МБОУ  СОШ №23 им. В.А. Шеболдаева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152" y="1196752"/>
            <a:ext cx="1986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Классный час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2466" y="6021288"/>
            <a:ext cx="2342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г. Гуково, 2014 г.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23528" y="332656"/>
          <a:ext cx="1689051" cy="1224136"/>
        </p:xfrm>
        <a:graphic>
          <a:graphicData uri="http://schemas.openxmlformats.org/presentationml/2006/ole">
            <p:oleObj spid="_x0000_s15362" name="Презентация" r:id="rId3" imgW="4568900" imgH="3425883" progId="PowerPoint.Show.12">
              <p:embed/>
            </p:oleObj>
          </a:graphicData>
        </a:graphic>
      </p:graphicFrame>
      <p:pic>
        <p:nvPicPr>
          <p:cNvPr id="8" name="Picture 4" descr="bio_and_nano5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564904"/>
            <a:ext cx="59354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412874"/>
            <a:ext cx="7793038" cy="129604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Что означают слова </a:t>
            </a:r>
            <a:br>
              <a:rPr lang="ru-RU" sz="4900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4900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«моя малая родина»?</a:t>
            </a:r>
            <a:br>
              <a:rPr lang="ru-RU" sz="4900" b="1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76872"/>
            <a:ext cx="7772400" cy="41148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folHlink"/>
                </a:solidFill>
                <a:latin typeface="+mj-lt"/>
              </a:rPr>
              <a:t>МОЯ</a:t>
            </a:r>
            <a:r>
              <a:rPr lang="ru-RU" dirty="0" smtClean="0">
                <a:latin typeface="+mj-lt"/>
              </a:rPr>
              <a:t> – потому что здесь моя семья, мои друзья, мой дом, моя улица, моя школа…</a:t>
            </a:r>
          </a:p>
          <a:p>
            <a:pPr eaLnBrk="1" hangingPunct="1"/>
            <a:r>
              <a:rPr lang="ru-RU" dirty="0" smtClean="0">
                <a:solidFill>
                  <a:schemeClr val="folHlink"/>
                </a:solidFill>
                <a:latin typeface="+mj-lt"/>
              </a:rPr>
              <a:t>МАЛАЯ</a:t>
            </a:r>
            <a:r>
              <a:rPr lang="ru-RU" dirty="0" smtClean="0">
                <a:latin typeface="+mj-lt"/>
              </a:rPr>
              <a:t> – потому что это маленькая частичка моей необъятной страны.</a:t>
            </a:r>
          </a:p>
          <a:p>
            <a:pPr eaLnBrk="1" hangingPunct="1"/>
            <a:r>
              <a:rPr lang="ru-RU" dirty="0" smtClean="0">
                <a:solidFill>
                  <a:schemeClr val="folHlink"/>
                </a:solidFill>
                <a:latin typeface="+mj-lt"/>
              </a:rPr>
              <a:t>РОДИНА</a:t>
            </a:r>
            <a:r>
              <a:rPr lang="ru-RU" dirty="0" smtClean="0">
                <a:latin typeface="+mj-lt"/>
              </a:rPr>
              <a:t> – потому что здесь живут родные моему сердцу люди.</a:t>
            </a: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Моя малая родина-город Гуково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472608" cy="49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Провальская степь</a:t>
            </a:r>
            <a:endParaRPr lang="ru-RU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Рисунок 2" descr="http://gukovo.donland.ru/Data/Sites/43/media/gukovoadm/%D0%B8%D1%81%D1%82%D0%BE%D1%80%D0%B8%D1%8F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552728" cy="450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5013176"/>
            <a:ext cx="1990716" cy="147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D:\1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4664"/>
            <a:ext cx="1699328" cy="1820523"/>
          </a:xfrm>
          <a:prstGeom prst="rect">
            <a:avLst/>
          </a:prstGeom>
          <a:noFill/>
        </p:spPr>
      </p:pic>
      <p:pic>
        <p:nvPicPr>
          <p:cNvPr id="29698" name="Picture 2" descr="D:\лето 2013 документация мамы\Документация 2014-2015\№16 Кл рук-во 2014-2015 12.06.14!!!!!!!!\КЛ ЧАСЫ 5кл\№1 гражданско-патриотическое воспитание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2285381" cy="1724918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013176"/>
            <a:ext cx="2193298" cy="16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827584" y="5301208"/>
            <a:ext cx="7834064" cy="1081087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Численность населения по данным переписи 2010 года составила 67,1 тыс. человек.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2" descr="C:\Users\User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7056784" cy="458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get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153782" cy="5400600"/>
          </a:xfrm>
          <a:prstGeom prst="rect">
            <a:avLst/>
          </a:prstGeom>
          <a:noFill/>
        </p:spPr>
      </p:pic>
      <p:pic>
        <p:nvPicPr>
          <p:cNvPr id="30722" name="Picture 2" descr="D:\лето 2013 документация мамы\Документация 2014-2015\№16 Кл рук-во 2014-2015 12.06.14!!!!!!!!\КЛ ЧАСЫ 5кл\№1 гражданско-патриотическое воспитание\фото в през\жел доро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442568" cy="1954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2</Template>
  <TotalTime>1197</TotalTime>
  <Words>85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История 2</vt:lpstr>
      <vt:lpstr>Презентация</vt:lpstr>
      <vt:lpstr>Слайд 1</vt:lpstr>
      <vt:lpstr>Что означают слова  «моя малая родина»?  </vt:lpstr>
      <vt:lpstr>Моя малая родина-город Гуково</vt:lpstr>
      <vt:lpstr>Провальская степь</vt:lpstr>
      <vt:lpstr>Слайд 5</vt:lpstr>
      <vt:lpstr>Слайд 6</vt:lpstr>
    </vt:vector>
  </TitlesOfParts>
  <Company>&lt;Personal&gt;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НОЯБРЯ - ДЕНЬ НАРОДНОГО ЕДИНСТВА </dc:title>
  <dc:creator>User</dc:creator>
  <cp:lastModifiedBy>User</cp:lastModifiedBy>
  <cp:revision>148</cp:revision>
  <dcterms:created xsi:type="dcterms:W3CDTF">2009-11-01T17:02:27Z</dcterms:created>
  <dcterms:modified xsi:type="dcterms:W3CDTF">2014-10-07T08:32:40Z</dcterms:modified>
</cp:coreProperties>
</file>