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1" r:id="rId3"/>
    <p:sldId id="259" r:id="rId4"/>
    <p:sldId id="265" r:id="rId5"/>
    <p:sldId id="260" r:id="rId6"/>
    <p:sldId id="264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BB8F-418F-4F11-9B83-BFC6C86A05A3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1020-A074-43B7-B80B-65BE56F2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1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Художественное воплощение образов Ф.М. Достоевского в творчестве И.С Глазунова.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8637" cy="4959621"/>
          </a:xfrm>
        </p:spPr>
      </p:pic>
    </p:spTree>
    <p:extLst>
      <p:ext uri="{BB962C8B-B14F-4D97-AF65-F5344CB8AC3E}">
        <p14:creationId xmlns:p14="http://schemas.microsoft.com/office/powerpoint/2010/main" val="406367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5937523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solidFill>
                  <a:srgbClr val="000000"/>
                </a:solidFill>
                <a:latin typeface="Arial"/>
              </a:rPr>
              <a:t>«…</a:t>
            </a:r>
            <a:r>
              <a:rPr lang="ru-RU" sz="1900" dirty="0">
                <a:solidFill>
                  <a:srgbClr val="000000"/>
                </a:solidFill>
                <a:latin typeface="Arial"/>
              </a:rPr>
              <a:t>молодой человек, тоже лет двадцати шести или двадцати семи, роста немного повыше среднего, очень белокур, густоволос, со впалыми щеками и с легонькою, востренькою, почти совершенно белою бородкой. Глаза его были большие, голубые и пристальные; во взгляде их было что-то тихое, но тяжелое, что-то полное того странного выражения, по которому некоторые угадывают с первого взгляда в субъекте падучую болезнь. Лицо молодого человека было, впрочем, приятное, тонкое и сухое, но бесцветное</a:t>
            </a:r>
            <a:r>
              <a:rPr lang="ru-RU" sz="1900" dirty="0" smtClean="0">
                <a:solidFill>
                  <a:srgbClr val="000000"/>
                </a:solidFill>
                <a:latin typeface="Arial"/>
              </a:rPr>
              <a:t>…»</a:t>
            </a:r>
          </a:p>
          <a:p>
            <a:endParaRPr lang="ru-RU" sz="17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Arial"/>
              </a:rPr>
              <a:t>Князь Мышкин 1956 г.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67" y="1"/>
            <a:ext cx="5281933" cy="6957391"/>
          </a:xfrm>
        </p:spPr>
      </p:pic>
    </p:spTree>
    <p:extLst>
      <p:ext uri="{BB962C8B-B14F-4D97-AF65-F5344CB8AC3E}">
        <p14:creationId xmlns:p14="http://schemas.microsoft.com/office/powerpoint/2010/main" val="246639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65973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«Это </a:t>
            </a:r>
            <a:r>
              <a:rPr lang="ru-RU" sz="1800" dirty="0">
                <a:solidFill>
                  <a:schemeClr val="bg1"/>
                </a:solidFill>
              </a:rPr>
              <a:t>необыкновенное по своей красоте и еще почему-то лицо сильнее еще поразило его теперь. Как будто необъятная гордость и презрение, почти ненависть, были в этом лице, и в то же самое время что-то доверчивое, что-то удивительно простодушное; эти два контраста возбуждали как будто даже какое-то сострадание при взгляде на эти черты. Эта ослепляющая красота была даже невыносима, красота бледного лица, чуть не впалых щек и горевших глаз; странная красота! Князь смотрел с минуту, потом </a:t>
            </a:r>
            <a:r>
              <a:rPr lang="ru-RU" sz="1800" dirty="0" smtClean="0">
                <a:solidFill>
                  <a:schemeClr val="bg1"/>
                </a:solidFill>
              </a:rPr>
              <a:t>«вдруг </a:t>
            </a:r>
            <a:r>
              <a:rPr lang="ru-RU" sz="1800" dirty="0">
                <a:solidFill>
                  <a:schemeClr val="bg1"/>
                </a:solidFill>
              </a:rPr>
              <a:t>спохватился, огляделся кругом, поспешно приблизил портрет к губам и поцеловал </a:t>
            </a:r>
            <a:r>
              <a:rPr lang="ru-RU" sz="1800" dirty="0" smtClean="0">
                <a:solidFill>
                  <a:schemeClr val="bg1"/>
                </a:solidFill>
              </a:rPr>
              <a:t>его».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Настасья Филипповна 1956 г.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112568" cy="6858000"/>
          </a:xfrm>
        </p:spPr>
      </p:pic>
    </p:spTree>
    <p:extLst>
      <p:ext uri="{BB962C8B-B14F-4D97-AF65-F5344CB8AC3E}">
        <p14:creationId xmlns:p14="http://schemas.microsoft.com/office/powerpoint/2010/main" val="130753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466728" cy="5937523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Так это Настасья Филипповна? -- промолвил он, внимательно и любопытно поглядев на портрет. -- Удивительно хороша! -- прибавил он тотчас же с жаром. На портрете была изображена действительно необыкновенной красоты женщина. Она была сфотографирована в черном шелковом платье, чрезвычайно простого и изящного фасона; волосы, по-видимому темно-русые, были убраны просто, по-домашнему; глаза темные, глубокие, лоб задумчивый; выражение лица страстное и как бы высокомерное. Она была несколько худа лицом, может быть, и бледна... 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Настасья Филипповна 1983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0"/>
            <a:ext cx="4896544" cy="7289888"/>
          </a:xfrm>
        </p:spPr>
      </p:pic>
    </p:spTree>
    <p:extLst>
      <p:ext uri="{BB962C8B-B14F-4D97-AF65-F5344CB8AC3E}">
        <p14:creationId xmlns:p14="http://schemas.microsoft.com/office/powerpoint/2010/main" val="41716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0"/>
            <a:ext cx="3008313" cy="6126163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«…Один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из них был небольшого роста, лет двадцати семи, курчавый и почти черноволосый, с серыми, маленькими, но огненными глазами. Нос его был 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широк и </a:t>
            </a: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сплюснут, лицо скулистое; тонкие губы беспрерывно складывались в какую-то наглую, насмешливую и даже злую улыбку; но лоб его был высок и хорошо сформирован и скрашивал неблагородно развитую нижнюю часть лица. Особенно приметна была в этом лице его мертвая бледность, придававшая всей физиономии молодого человека изможденный вид, несмотря на довольно крепкое сложение, и вместе с тем что-то страстное, до страдания, не гармонировавшее с нахальною и грубою улыбкой и с резким, самодовольным его взглядом</a:t>
            </a:r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.»</a:t>
            </a:r>
          </a:p>
          <a:p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Рогожин 1956 г.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96" y="0"/>
            <a:ext cx="5400600" cy="6669360"/>
          </a:xfrm>
        </p:spPr>
      </p:pic>
    </p:spTree>
    <p:extLst>
      <p:ext uri="{BB962C8B-B14F-4D97-AF65-F5344CB8AC3E}">
        <p14:creationId xmlns:p14="http://schemas.microsoft.com/office/powerpoint/2010/main" val="628442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666936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«- </a:t>
            </a:r>
            <a:r>
              <a:rPr lang="ru-RU" sz="1600" dirty="0">
                <a:solidFill>
                  <a:schemeClr val="bg1"/>
                </a:solidFill>
              </a:rPr>
              <a:t>Не труните, милые, еще он, может быть, похитрее всех вас трех вместе. Увидите. Но только что ж вы, князь, про </a:t>
            </a:r>
            <a:r>
              <a:rPr lang="ru-RU" sz="1600" dirty="0" err="1">
                <a:solidFill>
                  <a:schemeClr val="bg1"/>
                </a:solidFill>
              </a:rPr>
              <a:t>Аглаю</a:t>
            </a:r>
            <a:r>
              <a:rPr lang="ru-RU" sz="1600" dirty="0">
                <a:solidFill>
                  <a:schemeClr val="bg1"/>
                </a:solidFill>
              </a:rPr>
              <a:t> ничего не сказали? Аглая ждет, и я жду.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Я ничего не могу сейчас сказать; я скажу потом.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Почему? Кажется, заметна?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О да, заметна; вы чрезвычайная красавица, Аглая Ивановна. Вы так хороши, что на вас боишься смотреть.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И только? А свойства? - настаивала генеральша.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Красоту трудно судить; я еще не приготовился. Красота - загадка.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Это значит, что вы </a:t>
            </a:r>
            <a:r>
              <a:rPr lang="ru-RU" sz="1600" dirty="0" err="1">
                <a:solidFill>
                  <a:schemeClr val="bg1"/>
                </a:solidFill>
              </a:rPr>
              <a:t>Аглае</a:t>
            </a:r>
            <a:r>
              <a:rPr lang="ru-RU" sz="1600" dirty="0">
                <a:solidFill>
                  <a:schemeClr val="bg1"/>
                </a:solidFill>
              </a:rPr>
              <a:t> загадали загадку, - сказала Аделаида; - разгадай-ка, Аглая. А хороша она, князь, хороша?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Чрезвычайно! - с жаром ответил князь, с увлечением взглянув на </a:t>
            </a:r>
            <a:r>
              <a:rPr lang="ru-RU" sz="1600" dirty="0" err="1">
                <a:solidFill>
                  <a:schemeClr val="bg1"/>
                </a:solidFill>
              </a:rPr>
              <a:t>Аглаю</a:t>
            </a:r>
            <a:r>
              <a:rPr lang="ru-RU" sz="1600" dirty="0">
                <a:solidFill>
                  <a:schemeClr val="bg1"/>
                </a:solidFill>
              </a:rPr>
              <a:t>; - почти как Настасья Филипповна, хотя лицо совсем другое!...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Все переглянулись в </a:t>
            </a:r>
            <a:r>
              <a:rPr lang="ru-RU" sz="1600" dirty="0" smtClean="0">
                <a:solidFill>
                  <a:schemeClr val="bg1"/>
                </a:solidFill>
              </a:rPr>
              <a:t>удивлении…»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Аглая 1982 г.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171400"/>
            <a:ext cx="5580112" cy="7560840"/>
          </a:xfrm>
        </p:spPr>
      </p:pic>
    </p:spTree>
    <p:extLst>
      <p:ext uri="{BB962C8B-B14F-4D97-AF65-F5344CB8AC3E}">
        <p14:creationId xmlns:p14="http://schemas.microsoft.com/office/powerpoint/2010/main" val="768874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349" y="188640"/>
            <a:ext cx="3610547" cy="6744423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Князь шагнул еще ближе, шаг, другой, и остановился. Он стоял и всматривался минуту или две;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оба </a:t>
            </a:r>
            <a:r>
              <a: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во всё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время </a:t>
            </a:r>
            <a:r>
              <a: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у кровати ничего не выговорили; у князя билось сердце, так что, казалось, слышно было в комнате, при мертвом молчании комнаты. Но он уже пригляделся, так что мог различать всю постель; на ней кто-то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спал </a:t>
            </a:r>
            <a:r>
              <a: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совершенно неподвижным сном; не слышно было ни малейшего шелеста, ни малейшего дыхания. Спавший был закрыт с головой, белою простыней, но члены как-то неясно обозначались; видно только было, по возвышению, что лежит протянувшись человек. Кругом, в беспорядке, на постели, в ногах, у самой кровати на креслах, на полу даже, разбросана была снятая одежда, богатое белое шелковое платье, цветы, ленты. На маленьком столике, у изголовья, блистали снятые и разбросанные бриллианты. В 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ногах </a:t>
            </a:r>
            <a:r>
              <a:rPr lang="ru-RU" sz="16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сбиты были в комок какие-то кружева, и на белевших кружевах, выглядывая из-под простыни, обозначался кончик обнаженной ноги; он казался как бы выточенным из мрамора и ужасно был неподвижен. Князь глядел и чувствовал, что чем больше он глядит, тем еще мертвее и тише становится в комнате. Вдруг зажужжала проснувшаяся муха, пронеслась над кроватью и затихла у изголовья. Князь вздрогнул</a:t>
            </a:r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.</a:t>
            </a:r>
            <a:endParaRPr lang="en-US" sz="1600" dirty="0" smtClean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endParaRPr lang="en-US" sz="16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Смерть Настасьи Филипповны 1983 г.</a:t>
            </a:r>
            <a:endParaRPr lang="ru-RU" sz="1600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76"/>
            <a:ext cx="5292080" cy="7193706"/>
          </a:xfrm>
        </p:spPr>
      </p:pic>
    </p:spTree>
    <p:extLst>
      <p:ext uri="{BB962C8B-B14F-4D97-AF65-F5344CB8AC3E}">
        <p14:creationId xmlns:p14="http://schemas.microsoft.com/office/powerpoint/2010/main" val="352111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5" y="332656"/>
            <a:ext cx="2880319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«Князь </a:t>
            </a:r>
            <a:r>
              <a:rPr lang="ru-RU" dirty="0">
                <a:solidFill>
                  <a:schemeClr val="bg1"/>
                </a:solidFill>
              </a:rPr>
              <a:t>смотрел и ждал; время шло, начинало светать. Рогожин изредка и вдруг начинал иногда бормотать, громко, резко и бессвязно; начинал вскрикивать и смеяться; князь протягивал к нему тогда свою дрожащую руку и тихо </a:t>
            </a:r>
            <a:r>
              <a:rPr lang="ru-RU" dirty="0" smtClean="0">
                <a:solidFill>
                  <a:schemeClr val="bg1"/>
                </a:solidFill>
              </a:rPr>
              <a:t>дотрагивался </a:t>
            </a:r>
            <a:r>
              <a:rPr lang="ru-RU" dirty="0">
                <a:solidFill>
                  <a:schemeClr val="bg1"/>
                </a:solidFill>
              </a:rPr>
              <a:t>до его головы, до его волос, гладил их и гладил его щеки… больше он ничего не мог сделать! Он сам опять начал дрожать, и опять как бы вдруг отнялись его ноги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Какое-то совсем новое ощущение томило его сердце бесконечною тоской. Между тем совсем рассвело; наконец он прилег на подушку, как бы совсем уже в бессилии и в отчаянии, и прижался своим лицом к бледному и неподвижному лицу Рогожина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ru-RU" dirty="0">
                <a:solidFill>
                  <a:schemeClr val="bg1"/>
                </a:solidFill>
              </a:rPr>
              <a:t> По крайней мере, </a:t>
            </a:r>
            <a:r>
              <a:rPr lang="ru-RU" dirty="0" smtClean="0">
                <a:solidFill>
                  <a:schemeClr val="bg1"/>
                </a:solidFill>
              </a:rPr>
              <a:t>когда, </a:t>
            </a:r>
            <a:r>
              <a:rPr lang="ru-RU" dirty="0">
                <a:solidFill>
                  <a:schemeClr val="bg1"/>
                </a:solidFill>
              </a:rPr>
              <a:t>уже после многих часов, отворилась дверь и вошли люди, то они застали убийцу в полном беспамятстве и горячке. Князь сидел подле него неподвижно на подстилке и тихо, каждый раз при взрывах крика или бреда больного, спешил </a:t>
            </a:r>
            <a:r>
              <a:rPr lang="ru-RU" dirty="0" smtClean="0">
                <a:solidFill>
                  <a:schemeClr val="bg1"/>
                </a:solidFill>
              </a:rPr>
              <a:t>провести </a:t>
            </a:r>
            <a:r>
              <a:rPr lang="ru-RU" dirty="0">
                <a:solidFill>
                  <a:schemeClr val="bg1"/>
                </a:solidFill>
              </a:rPr>
              <a:t>дрожащею рукой по его волосам и щекам, как бы лаская и унимая его. Но он уже ничего не понимал, о чем его спрашивали, и не узнавал вошедших и окруживших его людей. 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Князь Мышкин после смерти Настасьи Филипповны 1966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764704"/>
            <a:ext cx="5976664" cy="5256584"/>
          </a:xfrm>
        </p:spPr>
      </p:pic>
    </p:spTree>
    <p:extLst>
      <p:ext uri="{BB962C8B-B14F-4D97-AF65-F5344CB8AC3E}">
        <p14:creationId xmlns:p14="http://schemas.microsoft.com/office/powerpoint/2010/main" val="119907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690</TotalTime>
  <Words>1030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Художественное воплощение образов Ф.М. Достоевского в творчестве И.С Глазунова.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ЖИВОПИСЬ И.Глазунов и Ф.Достоевский</dc:title>
  <dc:creator>Toshiba</dc:creator>
  <cp:lastModifiedBy>SAMSUNG</cp:lastModifiedBy>
  <cp:revision>10</cp:revision>
  <dcterms:created xsi:type="dcterms:W3CDTF">2014-01-07T18:49:36Z</dcterms:created>
  <dcterms:modified xsi:type="dcterms:W3CDTF">2014-01-09T06:04:19Z</dcterms:modified>
</cp:coreProperties>
</file>