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A22E95C9-CCBD-406D-ADF5-751C338883B5}" type="datetimeFigureOut">
              <a:rPr lang="ru-RU" smtClean="0"/>
              <a:pPr/>
              <a:t>25.02.2011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5886ABE-0108-43F2-ADDD-27F0470534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2E95C9-CCBD-406D-ADF5-751C338883B5}" type="datetimeFigureOut">
              <a:rPr lang="ru-RU" smtClean="0"/>
              <a:pPr/>
              <a:t>25.02.2011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5886ABE-0108-43F2-ADDD-27F0470534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A22E95C9-CCBD-406D-ADF5-751C338883B5}" type="datetimeFigureOut">
              <a:rPr lang="ru-RU" smtClean="0"/>
              <a:pPr/>
              <a:t>25.02.2011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5886ABE-0108-43F2-ADDD-27F0470534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2E95C9-CCBD-406D-ADF5-751C338883B5}" type="datetimeFigureOut">
              <a:rPr lang="ru-RU" smtClean="0"/>
              <a:pPr/>
              <a:t>25.02.2011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5886ABE-0108-43F2-ADDD-27F0470534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22E95C9-CCBD-406D-ADF5-751C338883B5}" type="datetimeFigureOut">
              <a:rPr lang="ru-RU" smtClean="0"/>
              <a:pPr/>
              <a:t>25.02.2011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B5886ABE-0108-43F2-ADDD-27F0470534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2E95C9-CCBD-406D-ADF5-751C338883B5}" type="datetimeFigureOut">
              <a:rPr lang="ru-RU" smtClean="0"/>
              <a:pPr/>
              <a:t>25.02.2011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5886ABE-0108-43F2-ADDD-27F0470534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2E95C9-CCBD-406D-ADF5-751C338883B5}" type="datetimeFigureOut">
              <a:rPr lang="ru-RU" smtClean="0"/>
              <a:pPr/>
              <a:t>25.02.2011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5886ABE-0108-43F2-ADDD-27F0470534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2E95C9-CCBD-406D-ADF5-751C338883B5}" type="datetimeFigureOut">
              <a:rPr lang="ru-RU" smtClean="0"/>
              <a:pPr/>
              <a:t>25.02.2011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5886ABE-0108-43F2-ADDD-27F0470534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22E95C9-CCBD-406D-ADF5-751C338883B5}" type="datetimeFigureOut">
              <a:rPr lang="ru-RU" smtClean="0"/>
              <a:pPr/>
              <a:t>25.02.2011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5886ABE-0108-43F2-ADDD-27F0470534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2E95C9-CCBD-406D-ADF5-751C338883B5}" type="datetimeFigureOut">
              <a:rPr lang="ru-RU" smtClean="0"/>
              <a:pPr/>
              <a:t>25.02.2011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5886ABE-0108-43F2-ADDD-27F0470534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2E95C9-CCBD-406D-ADF5-751C338883B5}" type="datetimeFigureOut">
              <a:rPr lang="ru-RU" smtClean="0"/>
              <a:pPr/>
              <a:t>25.02.2011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5886ABE-0108-43F2-ADDD-27F04705340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A22E95C9-CCBD-406D-ADF5-751C338883B5}" type="datetimeFigureOut">
              <a:rPr lang="ru-RU" smtClean="0"/>
              <a:pPr/>
              <a:t>25.02.2011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5886ABE-0108-43F2-ADDD-27F04705340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714612" y="1285860"/>
            <a:ext cx="5105400" cy="2868168"/>
          </a:xfrm>
        </p:spPr>
        <p:txBody>
          <a:bodyPr/>
          <a:lstStyle/>
          <a:p>
            <a:r>
              <a:rPr lang="ru-RU" sz="7200" dirty="0" smtClean="0"/>
              <a:t>Русский </a:t>
            </a:r>
            <a:r>
              <a:rPr lang="ru-RU" sz="8000" dirty="0" smtClean="0"/>
              <a:t> музей</a:t>
            </a:r>
            <a:endParaRPr lang="ru-RU" sz="8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428992" y="4643446"/>
            <a:ext cx="5114778" cy="1101248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sz="7100" dirty="0" smtClean="0"/>
              <a:t>Викторина</a:t>
            </a:r>
            <a:endParaRPr lang="ru-RU" sz="71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ru-RU" sz="2800" dirty="0" smtClean="0"/>
              <a:t>Русский  музей – собрание шедевров русского искусства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endParaRPr lang="ru-RU" sz="4000" dirty="0" smtClean="0"/>
          </a:p>
          <a:p>
            <a:r>
              <a:rPr lang="ru-RU" sz="4000" dirty="0" smtClean="0"/>
              <a:t>7 марта исполняется 110 лет со дня открытия Русского музея в Санкт-Петербурге, крупнейшего хранилища отечественного искусства. </a:t>
            </a:r>
            <a:endParaRPr lang="ru-RU" sz="4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643050"/>
            <a:ext cx="7239000" cy="484632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Сначала,  надо ответить на вопросы и определить зашифрованные буквы. Затем определить, что за слова (все они имеют отношение к музейному делу) расположены рядом с вопросами, и расставить эти слова в алфавитном порядке. Тогда отгаданные буквы, соответствующие этим словам, составят ключевое слово, имеющее отношение к музею.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ru-RU" sz="8000" dirty="0" smtClean="0">
                <a:solidFill>
                  <a:srgbClr val="FF0000"/>
                </a:solidFill>
              </a:rPr>
              <a:t>?</a:t>
            </a:r>
            <a:endParaRPr lang="ru-RU" sz="8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ru-RU" sz="5400" dirty="0" smtClean="0">
                <a:solidFill>
                  <a:srgbClr val="FF0000"/>
                </a:solidFill>
              </a:rPr>
              <a:t/>
            </a:r>
            <a:br>
              <a:rPr lang="ru-RU" sz="5400" dirty="0" smtClean="0">
                <a:solidFill>
                  <a:srgbClr val="FF0000"/>
                </a:solidFill>
              </a:rPr>
            </a:br>
            <a:r>
              <a:rPr lang="ru-RU" sz="5400" dirty="0" smtClean="0">
                <a:solidFill>
                  <a:srgbClr val="FF0000"/>
                </a:solidFill>
              </a:rPr>
              <a:t>ОИПЯК </a:t>
            </a:r>
            <a:endParaRPr lang="ru-RU" sz="54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r>
              <a:rPr lang="ru-RU" dirty="0" smtClean="0"/>
              <a:t>Этот дворец, один из лучших в Северной столице, был построен в 1823 году для младшего брата царя Александра — Михаила Павловича, носил название Михайловского и принадлежал потомкам великого князя лет семьдесят. Автор проекта дворца — великий архитектор Карл Иванович Росси. Это, без сомнения, одна из лучших его работ. Здание не назовешь громадным, но оно производит впечатление монументального. Славу сокровищницы русской культуры Русский музей делит еще с одним крупным собранием отечественной живописи и скульптуры, находящимся в Москве. </a:t>
            </a:r>
            <a:r>
              <a:rPr lang="ru-RU" b="1" dirty="0" smtClean="0">
                <a:solidFill>
                  <a:srgbClr val="FF0000"/>
                </a:solidFill>
              </a:rPr>
              <a:t>Из первого слова его названия нам нужна первая буква.</a:t>
            </a:r>
            <a:endParaRPr lang="ru-RU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ru-RU" sz="5400" dirty="0" smtClean="0">
                <a:solidFill>
                  <a:srgbClr val="FF0000"/>
                </a:solidFill>
              </a:rPr>
              <a:t>ЯЕЕАРЛГ</a:t>
            </a:r>
            <a:endParaRPr lang="ru-RU" sz="54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r>
              <a:rPr lang="ru-RU" dirty="0" smtClean="0"/>
              <a:t>Коллекция Русского музея громадна, в ней более 500 тысяч единиц хранения — картины и рисунки, скульптуры и образцы народного творчества, предметы быта. В числе экспонатов — редчайшие и древнейшие русские иконы, в том числе прекрасная икона «Ангел Златые Власы» и работа Андрея Рублева «Апостол Павел», легендарные живописные полотна: «Гибель Помпеи», «Девятый вал», «Бурлаки на Волге», «Корабельная роща», «Переход Суворова через Альпы», «Не ждали» и многие другие. </a:t>
            </a:r>
            <a:r>
              <a:rPr lang="ru-RU" b="1" dirty="0" smtClean="0">
                <a:solidFill>
                  <a:srgbClr val="FF0000"/>
                </a:solidFill>
              </a:rPr>
              <a:t>В фамилии автора «Бурлаков» подчеркнем вторую букву.</a:t>
            </a:r>
            <a:endParaRPr lang="ru-RU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ru-RU" sz="6600" dirty="0" smtClean="0">
                <a:solidFill>
                  <a:srgbClr val="FF0000"/>
                </a:solidFill>
              </a:rPr>
              <a:t>АИИТРНВ</a:t>
            </a:r>
            <a:endParaRPr lang="ru-RU" sz="66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r>
              <a:rPr lang="ru-RU" dirty="0" smtClean="0"/>
              <a:t>В Русском музее работают опытные специалисты-реставраторы В 1928 году в музее случилась беда: студент художественного техникума (набросился на скульптуру «Демон» великого в русского художника Михаила Александровича Врубеля и разбил ее молотком на тысячи осколков. «Демон», казалось, был потерян навсегда. Но реставратор Крестовский взялся восстановить скульптуру. Кропотливо собирал он остатки шедевра, и теперь скульптурой можно любоваться, причем следы восстановления практически не видны. </a:t>
            </a:r>
            <a:r>
              <a:rPr lang="ru-RU" b="1" dirty="0" smtClean="0">
                <a:solidFill>
                  <a:srgbClr val="FF0000"/>
                </a:solidFill>
              </a:rPr>
              <a:t>А мы припомним, перу какого великого поэта принадлежит поэма «Демон». Из его имени нам потребуется вторая буква.</a:t>
            </a:r>
            <a:endParaRPr lang="ru-RU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ru-RU" sz="6600" dirty="0" smtClean="0">
                <a:solidFill>
                  <a:srgbClr val="FF0000"/>
                </a:solidFill>
              </a:rPr>
              <a:t>АУПГРП</a:t>
            </a:r>
            <a:endParaRPr lang="ru-RU" sz="66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r>
              <a:rPr lang="ru-RU" dirty="0" smtClean="0"/>
              <a:t>С началом войны далеко в тыл были эвакуированы только 7 тысяч экспонатов — самые ценные. Все остальное пришлось укрывать, прятать и защищать. Интересно была решена задача сохранения знаменитого конного памятника предпоследнему русскому царю. Она настолько огромная, что в залах музея не вмещалась, стояла во дворе. Опускать ее в землю не было времени и сил, и скульптуру решали зашить досками и засыпать землей. Получился высокий холм, который для маскировки засеяли овсом. Так вот прямо в этот холм 17 сентября 1941 года попала немецкая фугасная бомба. Но памятник, к счастью, остался невредим, защита оказалась прочной. </a:t>
            </a:r>
            <a:r>
              <a:rPr lang="ru-RU" b="1" dirty="0" smtClean="0">
                <a:solidFill>
                  <a:srgbClr val="FF0000"/>
                </a:solidFill>
              </a:rPr>
              <a:t>Из имени царя, скульптурное изображение которого так тщательно оберегали, подчеркните вторую букву.</a:t>
            </a:r>
            <a:endParaRPr lang="ru-RU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ru-RU" sz="6600" dirty="0" smtClean="0">
                <a:solidFill>
                  <a:srgbClr val="FF0000"/>
                </a:solidFill>
              </a:rPr>
              <a:t>ЖЕСАИНРВ</a:t>
            </a:r>
            <a:endParaRPr lang="ru-RU" sz="66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r>
              <a:rPr lang="ru-RU" dirty="0" smtClean="0"/>
              <a:t>Русский музей стоит в самом центре Санкт-Петербурга, на площади Искусств. В центре площади стоит один из самых любимых горожанами памятник Пушкину. Он был открыт в день празднования 250-летия города. Скульптор Михаил </a:t>
            </a:r>
            <a:r>
              <a:rPr lang="ru-RU" dirty="0" err="1" smtClean="0"/>
              <a:t>Аникушин</a:t>
            </a:r>
            <a:r>
              <a:rPr lang="ru-RU" dirty="0" smtClean="0"/>
              <a:t> изобразил поэта читающим стихи: с простертой рукой и поднятым вверх лицом. Знаменитый писатель Владимир Набоков пошутил, что Пушкин будто бы пробует рукой мелкий петербургский дождичек. Пушкин, кстати, любил живопись, он, например, видел картину «Гибель Помпеи» еще в мастерской художника. Конечно, эта картина не могла его не взволновать. Поэт так писал о ней: «И стал «Последний день Помпеи» для русской кисти первый день». </a:t>
            </a:r>
            <a:r>
              <a:rPr lang="ru-RU" b="1" dirty="0" smtClean="0">
                <a:solidFill>
                  <a:srgbClr val="FF0000"/>
                </a:solidFill>
              </a:rPr>
              <a:t>В фамилии автора этого грандиозного полотна подчеркнем первую букву.</a:t>
            </a:r>
            <a:endParaRPr lang="ru-RU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62</TotalTime>
  <Words>631</Words>
  <Application>Microsoft Office PowerPoint</Application>
  <PresentationFormat>Экран (4:3)</PresentationFormat>
  <Paragraphs>17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Изящная</vt:lpstr>
      <vt:lpstr>Русский  музей</vt:lpstr>
      <vt:lpstr>Русский  музей – собрание шедевров русского искусства</vt:lpstr>
      <vt:lpstr>?</vt:lpstr>
      <vt:lpstr> ОИПЯК </vt:lpstr>
      <vt:lpstr>ЯЕЕАРЛГ</vt:lpstr>
      <vt:lpstr>АИИТРНВ</vt:lpstr>
      <vt:lpstr>АУПГРП</vt:lpstr>
      <vt:lpstr>ЖЕСАИНРВ</vt:lpstr>
    </vt:vector>
  </TitlesOfParts>
  <Company>Школа 217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Русский  музей</dc:title>
  <dc:creator>Учитель</dc:creator>
  <cp:lastModifiedBy>Учитель</cp:lastModifiedBy>
  <cp:revision>8</cp:revision>
  <dcterms:created xsi:type="dcterms:W3CDTF">2011-02-25T11:21:59Z</dcterms:created>
  <dcterms:modified xsi:type="dcterms:W3CDTF">2011-02-25T12:25:34Z</dcterms:modified>
</cp:coreProperties>
</file>